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Viga"/>
      <p:regular r:id="rId22"/>
    </p:embeddedFont>
    <p:embeddedFont>
      <p:font typeface="Unica One"/>
      <p:regular r:id="rId23"/>
    </p:embeddedFont>
    <p:embeddedFont>
      <p:font typeface="Open Sans ExtraBold"/>
      <p:bold r:id="rId24"/>
      <p:boldItalic r:id="rId25"/>
    </p:embeddedFont>
    <p:embeddedFont>
      <p:font typeface="PT Sans"/>
      <p:regular r:id="rId26"/>
      <p:bold r:id="rId27"/>
      <p:italic r:id="rId28"/>
      <p:boldItalic r:id="rId29"/>
    </p:embeddedFont>
    <p:embeddedFont>
      <p:font typeface="DM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Viga-regular.fntdata"/><Relationship Id="rId21" Type="http://schemas.openxmlformats.org/officeDocument/2006/relationships/slide" Target="slides/slide16.xml"/><Relationship Id="rId24" Type="http://schemas.openxmlformats.org/officeDocument/2006/relationships/font" Target="fonts/OpenSansExtraBold-bold.fntdata"/><Relationship Id="rId23" Type="http://schemas.openxmlformats.org/officeDocument/2006/relationships/font" Target="fonts/UnicaO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regular.fntdata"/><Relationship Id="rId25" Type="http://schemas.openxmlformats.org/officeDocument/2006/relationships/font" Target="fonts/OpenSansExtraBold-boldItalic.fntdata"/><Relationship Id="rId28" Type="http://schemas.openxmlformats.org/officeDocument/2006/relationships/font" Target="fonts/PTSans-italic.fntdata"/><Relationship Id="rId27" Type="http://schemas.openxmlformats.org/officeDocument/2006/relationships/font" Target="fonts/PT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6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3" name="Google Shape;14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232e3c85049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9" name="Google Shape;1589;g232e3c85049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6" name="Google Shape;15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8" name="Google Shape;16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8" name="Google Shape;167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2" name="Google Shape;16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9" name="Google Shape;173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3" name="Google Shape;14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9" name="Google Shape;14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0" name="Google Shape;15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1" name="Google Shape;15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8" name="Google Shape;15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7" name="Google Shape;15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232e3c8504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g232e3c8504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9" name="Google Shape;15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700006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2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2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" name="Google Shape;32;p2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" name="Google Shape;33;p2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2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" name="Google Shape;36;p2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" name="Google Shape;37;p2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2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" name="Google Shape;52;p2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" name="Google Shape;53;p2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4168150" y="1570250"/>
            <a:ext cx="38694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4168150" y="3135550"/>
            <a:ext cx="386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11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505" name="Google Shape;505;p11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7" name="Google Shape;507;p11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11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9" name="Google Shape;509;p11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0" name="Google Shape;510;p11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1" name="Google Shape;511;p11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2" name="Google Shape;512;p11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3" name="Google Shape;513;p11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4" name="Google Shape;514;p11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5" name="Google Shape;515;p11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6" name="Google Shape;516;p11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7" name="Google Shape;517;p11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8" name="Google Shape;518;p11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9" name="Google Shape;519;p11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0" name="Google Shape;520;p11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1" name="Google Shape;521;p11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2" name="Google Shape;522;p11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3" name="Google Shape;523;p11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4" name="Google Shape;524;p11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11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6" name="Google Shape;526;p11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7" name="Google Shape;527;p11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8" name="Google Shape;528;p11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9" name="Google Shape;529;p11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0" name="Google Shape;530;p11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1" name="Google Shape;531;p11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2" name="Google Shape;532;p11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3" name="Google Shape;533;p11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4" name="Google Shape;534;p11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5" name="Google Shape;535;p11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6" name="Google Shape;536;p11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7" name="Google Shape;537;p11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8" name="Google Shape;538;p11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9" name="Google Shape;539;p11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0" name="Google Shape;540;p11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1" name="Google Shape;541;p11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11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11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11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11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p11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7" name="Google Shape;547;p11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8" name="Google Shape;548;p11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9" name="Google Shape;549;p11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0" name="Google Shape;550;p11"/>
          <p:cNvSpPr txBox="1"/>
          <p:nvPr>
            <p:ph idx="2" type="title"/>
          </p:nvPr>
        </p:nvSpPr>
        <p:spPr>
          <a:xfrm>
            <a:off x="937700" y="2865250"/>
            <a:ext cx="2175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1" name="Google Shape;551;p11"/>
          <p:cNvSpPr txBox="1"/>
          <p:nvPr>
            <p:ph idx="1" type="subTitle"/>
          </p:nvPr>
        </p:nvSpPr>
        <p:spPr>
          <a:xfrm>
            <a:off x="937700" y="3384700"/>
            <a:ext cx="2175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11"/>
          <p:cNvSpPr txBox="1"/>
          <p:nvPr>
            <p:ph idx="3" type="title"/>
          </p:nvPr>
        </p:nvSpPr>
        <p:spPr>
          <a:xfrm>
            <a:off x="3484421" y="2865250"/>
            <a:ext cx="2175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3" name="Google Shape;553;p11"/>
          <p:cNvSpPr txBox="1"/>
          <p:nvPr>
            <p:ph idx="4" type="subTitle"/>
          </p:nvPr>
        </p:nvSpPr>
        <p:spPr>
          <a:xfrm>
            <a:off x="3484422" y="3384700"/>
            <a:ext cx="2175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11"/>
          <p:cNvSpPr txBox="1"/>
          <p:nvPr>
            <p:ph idx="5" type="title"/>
          </p:nvPr>
        </p:nvSpPr>
        <p:spPr>
          <a:xfrm>
            <a:off x="6031149" y="2865250"/>
            <a:ext cx="2175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5" name="Google Shape;555;p11"/>
          <p:cNvSpPr txBox="1"/>
          <p:nvPr>
            <p:ph idx="6" type="subTitle"/>
          </p:nvPr>
        </p:nvSpPr>
        <p:spPr>
          <a:xfrm>
            <a:off x="6031150" y="3384700"/>
            <a:ext cx="2175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698631" scaled="0"/>
        </a:gra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12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558" name="Google Shape;558;p12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0" name="Google Shape;560;p12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1" name="Google Shape;561;p12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2" name="Google Shape;562;p12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3" name="Google Shape;563;p12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4" name="Google Shape;564;p12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5" name="Google Shape;565;p12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6" name="Google Shape;566;p12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7" name="Google Shape;567;p12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12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9" name="Google Shape;569;p12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0" name="Google Shape;570;p12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1" name="Google Shape;571;p12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2" name="Google Shape;572;p12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3" name="Google Shape;573;p12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4" name="Google Shape;574;p12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5" name="Google Shape;575;p12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6" name="Google Shape;576;p12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7" name="Google Shape;577;p12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8" name="Google Shape;578;p12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9" name="Google Shape;579;p12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0" name="Google Shape;580;p12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p12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2" name="Google Shape;582;p12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3" name="Google Shape;583;p12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4" name="Google Shape;584;p12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5" name="Google Shape;585;p12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6" name="Google Shape;586;p12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7" name="Google Shape;587;p12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8" name="Google Shape;588;p12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9" name="Google Shape;589;p12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0" name="Google Shape;590;p12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1" name="Google Shape;591;p12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2" name="Google Shape;592;p12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3" name="Google Shape;593;p12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4" name="Google Shape;594;p12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5" name="Google Shape;595;p12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6" name="Google Shape;596;p12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7" name="Google Shape;597;p12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8" name="Google Shape;598;p12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9" name="Google Shape;599;p12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0" name="Google Shape;600;p12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1" name="Google Shape;601;p12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02" name="Google Shape;602;p12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3" name="Google Shape;603;p12"/>
          <p:cNvSpPr txBox="1"/>
          <p:nvPr>
            <p:ph idx="2" type="title"/>
          </p:nvPr>
        </p:nvSpPr>
        <p:spPr>
          <a:xfrm>
            <a:off x="1171825" y="3423700"/>
            <a:ext cx="170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4" name="Google Shape;604;p12"/>
          <p:cNvSpPr txBox="1"/>
          <p:nvPr>
            <p:ph idx="1" type="subTitle"/>
          </p:nvPr>
        </p:nvSpPr>
        <p:spPr>
          <a:xfrm>
            <a:off x="937700" y="3892500"/>
            <a:ext cx="21753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2"/>
          <p:cNvSpPr txBox="1"/>
          <p:nvPr>
            <p:ph idx="3" type="title"/>
          </p:nvPr>
        </p:nvSpPr>
        <p:spPr>
          <a:xfrm>
            <a:off x="3718625" y="3423719"/>
            <a:ext cx="170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6" name="Google Shape;606;p12"/>
          <p:cNvSpPr txBox="1"/>
          <p:nvPr>
            <p:ph idx="4" type="subTitle"/>
          </p:nvPr>
        </p:nvSpPr>
        <p:spPr>
          <a:xfrm>
            <a:off x="3484422" y="3892500"/>
            <a:ext cx="21753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12"/>
          <p:cNvSpPr txBox="1"/>
          <p:nvPr>
            <p:ph idx="5" type="title"/>
          </p:nvPr>
        </p:nvSpPr>
        <p:spPr>
          <a:xfrm>
            <a:off x="6265300" y="3423719"/>
            <a:ext cx="1707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8" name="Google Shape;608;p12"/>
          <p:cNvSpPr txBox="1"/>
          <p:nvPr>
            <p:ph idx="6" type="subTitle"/>
          </p:nvPr>
        </p:nvSpPr>
        <p:spPr>
          <a:xfrm>
            <a:off x="6031150" y="3892500"/>
            <a:ext cx="21753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2"/>
          <p:cNvSpPr txBox="1"/>
          <p:nvPr>
            <p:ph idx="7" type="title"/>
          </p:nvPr>
        </p:nvSpPr>
        <p:spPr>
          <a:xfrm>
            <a:off x="1502000" y="1337441"/>
            <a:ext cx="1046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0" name="Google Shape;610;p12"/>
          <p:cNvSpPr txBox="1"/>
          <p:nvPr>
            <p:ph idx="8" type="title"/>
          </p:nvPr>
        </p:nvSpPr>
        <p:spPr>
          <a:xfrm>
            <a:off x="4046975" y="1337441"/>
            <a:ext cx="1046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1" name="Google Shape;611;p12"/>
          <p:cNvSpPr txBox="1"/>
          <p:nvPr>
            <p:ph idx="9" type="title"/>
          </p:nvPr>
        </p:nvSpPr>
        <p:spPr>
          <a:xfrm>
            <a:off x="6591950" y="1337441"/>
            <a:ext cx="1046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13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614" name="Google Shape;614;p13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6" name="Google Shape;616;p13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7" name="Google Shape;617;p13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8" name="Google Shape;618;p13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9" name="Google Shape;619;p13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0" name="Google Shape;620;p13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1" name="Google Shape;621;p13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2" name="Google Shape;622;p13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3" name="Google Shape;623;p13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4" name="Google Shape;624;p13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13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13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13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13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13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13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13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13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3" name="Google Shape;633;p13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13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5" name="Google Shape;635;p13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6" name="Google Shape;636;p13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7" name="Google Shape;637;p13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8" name="Google Shape;638;p13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9" name="Google Shape;639;p13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0" name="Google Shape;640;p13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1" name="Google Shape;641;p13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2" name="Google Shape;642;p13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3" name="Google Shape;643;p13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" name="Google Shape;644;p13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5" name="Google Shape;645;p13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6" name="Google Shape;646;p13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7" name="Google Shape;647;p13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8" name="Google Shape;648;p13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9" name="Google Shape;649;p13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0" name="Google Shape;650;p13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1" name="Google Shape;651;p13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2" name="Google Shape;652;p13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3" name="Google Shape;653;p13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4" name="Google Shape;654;p13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5" name="Google Shape;655;p13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56" name="Google Shape;656;p13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7" name="Google Shape;657;p13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58" name="Google Shape;658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4"/>
          <p:cNvSpPr txBox="1"/>
          <p:nvPr>
            <p:ph type="title"/>
          </p:nvPr>
        </p:nvSpPr>
        <p:spPr>
          <a:xfrm>
            <a:off x="2711850" y="967500"/>
            <a:ext cx="37203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698631" scaled="0"/>
        </a:gra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15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663" name="Google Shape;663;p15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5" name="Google Shape;665;p15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6" name="Google Shape;666;p15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7" name="Google Shape;667;p15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8" name="Google Shape;668;p15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9" name="Google Shape;669;p15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p15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15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2" name="Google Shape;672;p15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3" name="Google Shape;673;p15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4" name="Google Shape;674;p15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5" name="Google Shape;675;p15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6" name="Google Shape;676;p15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7" name="Google Shape;677;p15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8" name="Google Shape;678;p15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9" name="Google Shape;679;p15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0" name="Google Shape;680;p15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1" name="Google Shape;681;p15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2" name="Google Shape;682;p15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3" name="Google Shape;683;p15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4" name="Google Shape;684;p15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5" name="Google Shape;685;p15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6" name="Google Shape;686;p15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7" name="Google Shape;687;p15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8" name="Google Shape;688;p15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9" name="Google Shape;689;p15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0" name="Google Shape;690;p15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1" name="Google Shape;691;p15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2" name="Google Shape;692;p15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3" name="Google Shape;693;p15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4" name="Google Shape;694;p15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5" name="Google Shape;695;p15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6" name="Google Shape;696;p15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7" name="Google Shape;697;p15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8" name="Google Shape;698;p15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9" name="Google Shape;699;p15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0" name="Google Shape;700;p15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1" name="Google Shape;701;p15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2" name="Google Shape;702;p15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3" name="Google Shape;703;p15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4" name="Google Shape;704;p15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5" name="Google Shape;705;p15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6" name="Google Shape;706;p15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07" name="Google Shape;707;p15"/>
          <p:cNvSpPr txBox="1"/>
          <p:nvPr>
            <p:ph type="title"/>
          </p:nvPr>
        </p:nvSpPr>
        <p:spPr>
          <a:xfrm>
            <a:off x="4530600" y="1922000"/>
            <a:ext cx="32409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8" name="Google Shape;708;p15"/>
          <p:cNvSpPr txBox="1"/>
          <p:nvPr>
            <p:ph idx="1" type="subTitle"/>
          </p:nvPr>
        </p:nvSpPr>
        <p:spPr>
          <a:xfrm>
            <a:off x="4374025" y="2590325"/>
            <a:ext cx="35541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16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711" name="Google Shape;711;p16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3" name="Google Shape;713;p16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4" name="Google Shape;714;p16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5" name="Google Shape;715;p16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6" name="Google Shape;716;p16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7" name="Google Shape;717;p16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8" name="Google Shape;718;p16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9" name="Google Shape;719;p16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0" name="Google Shape;720;p16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1" name="Google Shape;721;p16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2" name="Google Shape;722;p16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3" name="Google Shape;723;p16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4" name="Google Shape;724;p16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5" name="Google Shape;725;p16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6" name="Google Shape;726;p16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7" name="Google Shape;727;p16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8" name="Google Shape;728;p16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9" name="Google Shape;729;p16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0" name="Google Shape;730;p16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1" name="Google Shape;731;p16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2" name="Google Shape;732;p16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3" name="Google Shape;733;p16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4" name="Google Shape;734;p16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5" name="Google Shape;735;p16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6" name="Google Shape;736;p16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7" name="Google Shape;737;p16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8" name="Google Shape;738;p16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9" name="Google Shape;739;p16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0" name="Google Shape;740;p16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1" name="Google Shape;741;p16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2" name="Google Shape;742;p16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3" name="Google Shape;743;p16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4" name="Google Shape;744;p16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5" name="Google Shape;745;p16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6" name="Google Shape;746;p16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7" name="Google Shape;747;p16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8" name="Google Shape;748;p16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9" name="Google Shape;749;p16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0" name="Google Shape;750;p16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1" name="Google Shape;751;p16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2" name="Google Shape;752;p16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3" name="Google Shape;753;p16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4" name="Google Shape;754;p16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5" name="Google Shape;755;p1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17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758" name="Google Shape;758;p17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0" name="Google Shape;760;p17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1" name="Google Shape;761;p17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2" name="Google Shape;762;p17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3" name="Google Shape;763;p17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4" name="Google Shape;764;p17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5" name="Google Shape;765;p17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6" name="Google Shape;766;p17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7" name="Google Shape;767;p17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8" name="Google Shape;768;p17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9" name="Google Shape;769;p17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0" name="Google Shape;770;p17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1" name="Google Shape;771;p17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2" name="Google Shape;772;p17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3" name="Google Shape;773;p17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4" name="Google Shape;774;p17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5" name="Google Shape;775;p17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6" name="Google Shape;776;p17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7" name="Google Shape;777;p17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8" name="Google Shape;778;p17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9" name="Google Shape;779;p17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0" name="Google Shape;780;p17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1" name="Google Shape;781;p17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2" name="Google Shape;782;p17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3" name="Google Shape;783;p17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4" name="Google Shape;784;p17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5" name="Google Shape;785;p17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6" name="Google Shape;786;p17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7" name="Google Shape;787;p17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8" name="Google Shape;788;p17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9" name="Google Shape;789;p17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0" name="Google Shape;790;p17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1" name="Google Shape;791;p17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2" name="Google Shape;792;p17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3" name="Google Shape;793;p17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4" name="Google Shape;794;p17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5" name="Google Shape;795;p17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6" name="Google Shape;796;p17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7" name="Google Shape;797;p17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8" name="Google Shape;798;p17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9" name="Google Shape;799;p17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0" name="Google Shape;800;p17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1" name="Google Shape;801;p17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02" name="Google Shape;802;p1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3" name="Google Shape;803;p17"/>
          <p:cNvSpPr txBox="1"/>
          <p:nvPr>
            <p:ph idx="2" type="title"/>
          </p:nvPr>
        </p:nvSpPr>
        <p:spPr>
          <a:xfrm>
            <a:off x="2146831" y="1793100"/>
            <a:ext cx="197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4" name="Google Shape;804;p17"/>
          <p:cNvSpPr txBox="1"/>
          <p:nvPr>
            <p:ph idx="1" type="subTitle"/>
          </p:nvPr>
        </p:nvSpPr>
        <p:spPr>
          <a:xfrm>
            <a:off x="2146831" y="2312550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17"/>
          <p:cNvSpPr txBox="1"/>
          <p:nvPr>
            <p:ph idx="3" type="title"/>
          </p:nvPr>
        </p:nvSpPr>
        <p:spPr>
          <a:xfrm>
            <a:off x="5018970" y="1793100"/>
            <a:ext cx="197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6" name="Google Shape;806;p17"/>
          <p:cNvSpPr txBox="1"/>
          <p:nvPr>
            <p:ph idx="4" type="subTitle"/>
          </p:nvPr>
        </p:nvSpPr>
        <p:spPr>
          <a:xfrm>
            <a:off x="5018970" y="2312550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7"/>
          <p:cNvSpPr txBox="1"/>
          <p:nvPr>
            <p:ph idx="5" type="title"/>
          </p:nvPr>
        </p:nvSpPr>
        <p:spPr>
          <a:xfrm>
            <a:off x="2146831" y="3297263"/>
            <a:ext cx="197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8" name="Google Shape;808;p17"/>
          <p:cNvSpPr txBox="1"/>
          <p:nvPr>
            <p:ph idx="6" type="subTitle"/>
          </p:nvPr>
        </p:nvSpPr>
        <p:spPr>
          <a:xfrm>
            <a:off x="2146831" y="3816725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7"/>
          <p:cNvSpPr txBox="1"/>
          <p:nvPr>
            <p:ph idx="7" type="title"/>
          </p:nvPr>
        </p:nvSpPr>
        <p:spPr>
          <a:xfrm>
            <a:off x="5018970" y="3297263"/>
            <a:ext cx="1978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0" name="Google Shape;810;p17"/>
          <p:cNvSpPr txBox="1"/>
          <p:nvPr>
            <p:ph idx="8" type="subTitle"/>
          </p:nvPr>
        </p:nvSpPr>
        <p:spPr>
          <a:xfrm>
            <a:off x="5018970" y="3816725"/>
            <a:ext cx="197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18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813" name="Google Shape;813;p18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5" name="Google Shape;815;p18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6" name="Google Shape;816;p18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7" name="Google Shape;817;p18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8" name="Google Shape;818;p18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9" name="Google Shape;819;p18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0" name="Google Shape;820;p18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" name="Google Shape;821;p18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2" name="Google Shape;822;p18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3" name="Google Shape;823;p18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4" name="Google Shape;824;p18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5" name="Google Shape;825;p18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6" name="Google Shape;826;p18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7" name="Google Shape;827;p18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8" name="Google Shape;828;p18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9" name="Google Shape;829;p18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0" name="Google Shape;830;p18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1" name="Google Shape;831;p18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2" name="Google Shape;832;p18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3" name="Google Shape;833;p18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4" name="Google Shape;834;p18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5" name="Google Shape;835;p18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6" name="Google Shape;836;p18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7" name="Google Shape;837;p18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8" name="Google Shape;838;p18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9" name="Google Shape;839;p18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0" name="Google Shape;840;p18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1" name="Google Shape;841;p18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2" name="Google Shape;842;p18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3" name="Google Shape;843;p18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4" name="Google Shape;844;p18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5" name="Google Shape;845;p18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6" name="Google Shape;846;p18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7" name="Google Shape;847;p18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18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9" name="Google Shape;849;p18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18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1" name="Google Shape;851;p18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18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3" name="Google Shape;853;p18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18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5" name="Google Shape;855;p18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6" name="Google Shape;856;p18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57" name="Google Shape;857;p1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8" name="Google Shape;858;p18"/>
          <p:cNvSpPr txBox="1"/>
          <p:nvPr>
            <p:ph idx="2" type="title"/>
          </p:nvPr>
        </p:nvSpPr>
        <p:spPr>
          <a:xfrm>
            <a:off x="2759375" y="2865263"/>
            <a:ext cx="1656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9" name="Google Shape;859;p18"/>
          <p:cNvSpPr txBox="1"/>
          <p:nvPr>
            <p:ph idx="1" type="subTitle"/>
          </p:nvPr>
        </p:nvSpPr>
        <p:spPr>
          <a:xfrm>
            <a:off x="2759378" y="3308528"/>
            <a:ext cx="16566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18"/>
          <p:cNvSpPr txBox="1"/>
          <p:nvPr>
            <p:ph idx="3" type="title"/>
          </p:nvPr>
        </p:nvSpPr>
        <p:spPr>
          <a:xfrm>
            <a:off x="6697191" y="2865263"/>
            <a:ext cx="1656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1" name="Google Shape;861;p18"/>
          <p:cNvSpPr txBox="1"/>
          <p:nvPr>
            <p:ph idx="4" type="subTitle"/>
          </p:nvPr>
        </p:nvSpPr>
        <p:spPr>
          <a:xfrm>
            <a:off x="6697198" y="3308528"/>
            <a:ext cx="16566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18"/>
          <p:cNvSpPr txBox="1"/>
          <p:nvPr>
            <p:ph idx="5" type="title"/>
          </p:nvPr>
        </p:nvSpPr>
        <p:spPr>
          <a:xfrm>
            <a:off x="790449" y="2865250"/>
            <a:ext cx="1656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3" name="Google Shape;863;p18"/>
          <p:cNvSpPr txBox="1"/>
          <p:nvPr>
            <p:ph idx="6" type="subTitle"/>
          </p:nvPr>
        </p:nvSpPr>
        <p:spPr>
          <a:xfrm>
            <a:off x="790450" y="3308528"/>
            <a:ext cx="16566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18"/>
          <p:cNvSpPr txBox="1"/>
          <p:nvPr>
            <p:ph idx="7" type="title"/>
          </p:nvPr>
        </p:nvSpPr>
        <p:spPr>
          <a:xfrm>
            <a:off x="4728290" y="2865250"/>
            <a:ext cx="1656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5" name="Google Shape;865;p18"/>
          <p:cNvSpPr txBox="1"/>
          <p:nvPr>
            <p:ph idx="8" type="subTitle"/>
          </p:nvPr>
        </p:nvSpPr>
        <p:spPr>
          <a:xfrm>
            <a:off x="4728295" y="3308528"/>
            <a:ext cx="16566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19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868" name="Google Shape;868;p19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0" name="Google Shape;870;p19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1" name="Google Shape;871;p19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2" name="Google Shape;872;p19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3" name="Google Shape;873;p19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4" name="Google Shape;874;p19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5" name="Google Shape;875;p19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6" name="Google Shape;876;p19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7" name="Google Shape;877;p19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8" name="Google Shape;878;p19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9" name="Google Shape;879;p19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0" name="Google Shape;880;p19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1" name="Google Shape;881;p19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2" name="Google Shape;882;p19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3" name="Google Shape;883;p19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4" name="Google Shape;884;p19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5" name="Google Shape;885;p19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6" name="Google Shape;886;p19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7" name="Google Shape;887;p19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8" name="Google Shape;888;p19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9" name="Google Shape;889;p19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0" name="Google Shape;890;p19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1" name="Google Shape;891;p19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2" name="Google Shape;892;p19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3" name="Google Shape;893;p19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4" name="Google Shape;894;p19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5" name="Google Shape;895;p19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6" name="Google Shape;896;p19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19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8" name="Google Shape;898;p19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9" name="Google Shape;899;p19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0" name="Google Shape;900;p19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1" name="Google Shape;901;p19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2" name="Google Shape;902;p19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3" name="Google Shape;903;p19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4" name="Google Shape;904;p19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5" name="Google Shape;905;p19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6" name="Google Shape;906;p19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7" name="Google Shape;907;p19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8" name="Google Shape;908;p19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9" name="Google Shape;909;p19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10" name="Google Shape;910;p19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1" name="Google Shape;911;p19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12" name="Google Shape;912;p1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3" name="Google Shape;913;p19"/>
          <p:cNvSpPr txBox="1"/>
          <p:nvPr>
            <p:ph idx="2" type="title"/>
          </p:nvPr>
        </p:nvSpPr>
        <p:spPr>
          <a:xfrm>
            <a:off x="948775" y="1694625"/>
            <a:ext cx="1986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4" name="Google Shape;914;p19"/>
          <p:cNvSpPr txBox="1"/>
          <p:nvPr>
            <p:ph idx="1" type="subTitle"/>
          </p:nvPr>
        </p:nvSpPr>
        <p:spPr>
          <a:xfrm>
            <a:off x="948775" y="2214075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19"/>
          <p:cNvSpPr txBox="1"/>
          <p:nvPr>
            <p:ph idx="3" type="title"/>
          </p:nvPr>
        </p:nvSpPr>
        <p:spPr>
          <a:xfrm>
            <a:off x="3578950" y="1694625"/>
            <a:ext cx="1986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6" name="Google Shape;916;p19"/>
          <p:cNvSpPr txBox="1"/>
          <p:nvPr>
            <p:ph idx="4" type="subTitle"/>
          </p:nvPr>
        </p:nvSpPr>
        <p:spPr>
          <a:xfrm>
            <a:off x="3578950" y="2214075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19"/>
          <p:cNvSpPr txBox="1"/>
          <p:nvPr>
            <p:ph idx="5" type="title"/>
          </p:nvPr>
        </p:nvSpPr>
        <p:spPr>
          <a:xfrm>
            <a:off x="948775" y="3322500"/>
            <a:ext cx="1986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8" name="Google Shape;918;p19"/>
          <p:cNvSpPr txBox="1"/>
          <p:nvPr>
            <p:ph idx="6" type="subTitle"/>
          </p:nvPr>
        </p:nvSpPr>
        <p:spPr>
          <a:xfrm>
            <a:off x="948775" y="3841950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9" name="Google Shape;919;p19"/>
          <p:cNvSpPr txBox="1"/>
          <p:nvPr>
            <p:ph idx="7" type="title"/>
          </p:nvPr>
        </p:nvSpPr>
        <p:spPr>
          <a:xfrm>
            <a:off x="3578947" y="3322500"/>
            <a:ext cx="1986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0" name="Google Shape;920;p19"/>
          <p:cNvSpPr txBox="1"/>
          <p:nvPr>
            <p:ph idx="8" type="subTitle"/>
          </p:nvPr>
        </p:nvSpPr>
        <p:spPr>
          <a:xfrm>
            <a:off x="3578997" y="3841950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19"/>
          <p:cNvSpPr txBox="1"/>
          <p:nvPr>
            <p:ph idx="9" type="title"/>
          </p:nvPr>
        </p:nvSpPr>
        <p:spPr>
          <a:xfrm>
            <a:off x="6209125" y="1694625"/>
            <a:ext cx="1986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2" name="Google Shape;922;p19"/>
          <p:cNvSpPr txBox="1"/>
          <p:nvPr>
            <p:ph idx="13" type="subTitle"/>
          </p:nvPr>
        </p:nvSpPr>
        <p:spPr>
          <a:xfrm>
            <a:off x="6209125" y="2214075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19"/>
          <p:cNvSpPr txBox="1"/>
          <p:nvPr>
            <p:ph idx="14" type="title"/>
          </p:nvPr>
        </p:nvSpPr>
        <p:spPr>
          <a:xfrm>
            <a:off x="6209125" y="3322500"/>
            <a:ext cx="1986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4" name="Google Shape;924;p19"/>
          <p:cNvSpPr txBox="1"/>
          <p:nvPr>
            <p:ph idx="15" type="subTitle"/>
          </p:nvPr>
        </p:nvSpPr>
        <p:spPr>
          <a:xfrm>
            <a:off x="6209225" y="3841950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698631" scaled="0"/>
        </a:gra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20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927" name="Google Shape;927;p20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9" name="Google Shape;929;p20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0" name="Google Shape;930;p20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1" name="Google Shape;931;p20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2" name="Google Shape;932;p20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3" name="Google Shape;933;p20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4" name="Google Shape;934;p20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5" name="Google Shape;935;p20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6" name="Google Shape;936;p20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20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8" name="Google Shape;938;p20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20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0" name="Google Shape;940;p20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20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2" name="Google Shape;942;p20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20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4" name="Google Shape;944;p20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20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6" name="Google Shape;946;p20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20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8" name="Google Shape;948;p20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9" name="Google Shape;949;p20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0" name="Google Shape;950;p20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1" name="Google Shape;951;p20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2" name="Google Shape;952;p20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3" name="Google Shape;953;p20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4" name="Google Shape;954;p20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5" name="Google Shape;955;p20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6" name="Google Shape;956;p20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7" name="Google Shape;957;p20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8" name="Google Shape;958;p20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9" name="Google Shape;959;p20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0" name="Google Shape;960;p20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1" name="Google Shape;961;p20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2" name="Google Shape;962;p20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3" name="Google Shape;963;p20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4" name="Google Shape;964;p20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5" name="Google Shape;965;p20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6" name="Google Shape;966;p20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7" name="Google Shape;967;p20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8" name="Google Shape;968;p20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9" name="Google Shape;969;p20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0" name="Google Shape;970;p20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71" name="Google Shape;971;p20"/>
          <p:cNvSpPr txBox="1"/>
          <p:nvPr>
            <p:ph type="title"/>
          </p:nvPr>
        </p:nvSpPr>
        <p:spPr>
          <a:xfrm>
            <a:off x="2317950" y="1650213"/>
            <a:ext cx="45081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100019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58" name="Google Shape;58;p3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Google Shape;60;p3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3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3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3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3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p3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3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3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3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3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3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3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3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3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3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3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3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3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3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3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3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3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3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3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3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" name="Google Shape;85;p3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" name="Google Shape;86;p3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3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0" name="Google Shape;100;p3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" name="Google Shape;101;p3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02" name="Google Shape;10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50075" y="-87725"/>
            <a:ext cx="10444150" cy="53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720000" y="1187177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15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1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974" name="Google Shape;974;p21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6" name="Google Shape;976;p21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7" name="Google Shape;977;p21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8" name="Google Shape;978;p21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9" name="Google Shape;979;p21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0" name="Google Shape;980;p21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21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2" name="Google Shape;982;p21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21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4" name="Google Shape;984;p21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21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6" name="Google Shape;986;p21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21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8" name="Google Shape;988;p21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21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0" name="Google Shape;990;p21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21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2" name="Google Shape;992;p21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3" name="Google Shape;993;p21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4" name="Google Shape;994;p21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5" name="Google Shape;995;p21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6" name="Google Shape;996;p21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7" name="Google Shape;997;p21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8" name="Google Shape;998;p21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9" name="Google Shape;999;p21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0" name="Google Shape;1000;p21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1" name="Google Shape;1001;p21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2" name="Google Shape;1002;p21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3" name="Google Shape;1003;p21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4" name="Google Shape;1004;p21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5" name="Google Shape;1005;p21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6" name="Google Shape;1006;p21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7" name="Google Shape;1007;p21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8" name="Google Shape;1008;p21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9" name="Google Shape;1009;p21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0" name="Google Shape;1010;p21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1" name="Google Shape;1011;p21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2" name="Google Shape;1012;p21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3" name="Google Shape;1013;p21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4" name="Google Shape;1014;p21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5" name="Google Shape;1015;p21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6" name="Google Shape;1016;p21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7" name="Google Shape;1017;p21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18" name="Google Shape;1018;p21"/>
          <p:cNvSpPr txBox="1"/>
          <p:nvPr>
            <p:ph hasCustomPrompt="1" type="title"/>
          </p:nvPr>
        </p:nvSpPr>
        <p:spPr>
          <a:xfrm>
            <a:off x="3164375" y="1672931"/>
            <a:ext cx="28155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9" name="Google Shape;1019;p21"/>
          <p:cNvSpPr txBox="1"/>
          <p:nvPr>
            <p:ph idx="1" type="subTitle"/>
          </p:nvPr>
        </p:nvSpPr>
        <p:spPr>
          <a:xfrm>
            <a:off x="2677175" y="3096006"/>
            <a:ext cx="37899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698631" scaled="0"/>
        </a:gra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22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022" name="Google Shape;1022;p22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4" name="Google Shape;1024;p22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5" name="Google Shape;1025;p22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22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7" name="Google Shape;1027;p22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22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9" name="Google Shape;1029;p22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22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1" name="Google Shape;1031;p22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22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3" name="Google Shape;1033;p22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22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5" name="Google Shape;1035;p22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6" name="Google Shape;1036;p22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7" name="Google Shape;1037;p22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8" name="Google Shape;1038;p22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9" name="Google Shape;1039;p22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0" name="Google Shape;1040;p22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22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22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22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4" name="Google Shape;1044;p22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p22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p22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7" name="Google Shape;1047;p22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8" name="Google Shape;1048;p22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9" name="Google Shape;1049;p22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0" name="Google Shape;1050;p22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1" name="Google Shape;1051;p22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22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3" name="Google Shape;1053;p22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22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5" name="Google Shape;1055;p22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6" name="Google Shape;1056;p22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7" name="Google Shape;1057;p22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8" name="Google Shape;1058;p22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9" name="Google Shape;1059;p22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0" name="Google Shape;1060;p22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1" name="Google Shape;1061;p22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2" name="Google Shape;1062;p22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3" name="Google Shape;1063;p22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64" name="Google Shape;1064;p22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5" name="Google Shape;1065;p22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066" name="Google Shape;106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06149" y="-631225"/>
            <a:ext cx="8931902" cy="6989349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29803"/>
              </a:srgbClr>
            </a:outerShdw>
          </a:effectLst>
        </p:spPr>
      </p:pic>
      <p:sp>
        <p:nvSpPr>
          <p:cNvPr id="1067" name="Google Shape;1067;p22"/>
          <p:cNvSpPr txBox="1"/>
          <p:nvPr>
            <p:ph type="title"/>
          </p:nvPr>
        </p:nvSpPr>
        <p:spPr>
          <a:xfrm>
            <a:off x="2816375" y="732675"/>
            <a:ext cx="3511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68" name="Google Shape;1068;p22"/>
          <p:cNvSpPr txBox="1"/>
          <p:nvPr>
            <p:ph idx="1" type="subTitle"/>
          </p:nvPr>
        </p:nvSpPr>
        <p:spPr>
          <a:xfrm>
            <a:off x="2623200" y="1382251"/>
            <a:ext cx="3897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69" name="Google Shape;1069;p22"/>
          <p:cNvSpPr txBox="1"/>
          <p:nvPr>
            <p:ph idx="2" type="title"/>
          </p:nvPr>
        </p:nvSpPr>
        <p:spPr>
          <a:xfrm>
            <a:off x="2816375" y="2120213"/>
            <a:ext cx="3511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70" name="Google Shape;1070;p22"/>
          <p:cNvSpPr txBox="1"/>
          <p:nvPr>
            <p:ph idx="3" type="subTitle"/>
          </p:nvPr>
        </p:nvSpPr>
        <p:spPr>
          <a:xfrm>
            <a:off x="2623200" y="2769788"/>
            <a:ext cx="3897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71" name="Google Shape;1071;p22"/>
          <p:cNvSpPr txBox="1"/>
          <p:nvPr>
            <p:ph idx="4" type="title"/>
          </p:nvPr>
        </p:nvSpPr>
        <p:spPr>
          <a:xfrm>
            <a:off x="2816375" y="3507750"/>
            <a:ext cx="3511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72" name="Google Shape;1072;p22"/>
          <p:cNvSpPr txBox="1"/>
          <p:nvPr>
            <p:ph idx="5" type="subTitle"/>
          </p:nvPr>
        </p:nvSpPr>
        <p:spPr>
          <a:xfrm>
            <a:off x="2623175" y="4157349"/>
            <a:ext cx="3897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23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075" name="Google Shape;1075;p23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7" name="Google Shape;1077;p23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8" name="Google Shape;1078;p23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9" name="Google Shape;1079;p23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0" name="Google Shape;1080;p23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1" name="Google Shape;1081;p23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2" name="Google Shape;1082;p23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3" name="Google Shape;1083;p23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4" name="Google Shape;1084;p23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5" name="Google Shape;1085;p23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6" name="Google Shape;1086;p23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7" name="Google Shape;1087;p23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23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9" name="Google Shape;1089;p23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0" name="Google Shape;1090;p23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1" name="Google Shape;1091;p23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2" name="Google Shape;1092;p23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3" name="Google Shape;1093;p23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4" name="Google Shape;1094;p23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5" name="Google Shape;1095;p23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6" name="Google Shape;1096;p23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7" name="Google Shape;1097;p23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8" name="Google Shape;1098;p23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9" name="Google Shape;1099;p23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0" name="Google Shape;1100;p23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1" name="Google Shape;1101;p23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2" name="Google Shape;1102;p23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3" name="Google Shape;1103;p23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4" name="Google Shape;1104;p23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5" name="Google Shape;1105;p23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6" name="Google Shape;1106;p23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7" name="Google Shape;1107;p23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8" name="Google Shape;1108;p23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9" name="Google Shape;1109;p23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0" name="Google Shape;1110;p23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1" name="Google Shape;1111;p23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2" name="Google Shape;1112;p23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3" name="Google Shape;1113;p23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4" name="Google Shape;1114;p23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5" name="Google Shape;1115;p23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6" name="Google Shape;1116;p23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17" name="Google Shape;1117;p23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18" name="Google Shape;1118;p23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19" name="Google Shape;1119;p23"/>
          <p:cNvSpPr txBox="1"/>
          <p:nvPr>
            <p:ph type="title"/>
          </p:nvPr>
        </p:nvSpPr>
        <p:spPr>
          <a:xfrm>
            <a:off x="5457222" y="1437900"/>
            <a:ext cx="2424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0" name="Google Shape;1120;p23"/>
          <p:cNvSpPr txBox="1"/>
          <p:nvPr>
            <p:ph idx="1" type="subTitle"/>
          </p:nvPr>
        </p:nvSpPr>
        <p:spPr>
          <a:xfrm>
            <a:off x="5316647" y="2629775"/>
            <a:ext cx="27057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" name="Google Shape;1122;p24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123" name="Google Shape;1123;p24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5" name="Google Shape;1125;p24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6" name="Google Shape;1126;p24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7" name="Google Shape;1127;p24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8" name="Google Shape;1128;p24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9" name="Google Shape;1129;p24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0" name="Google Shape;1130;p24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1" name="Google Shape;1131;p24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2" name="Google Shape;1132;p24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3" name="Google Shape;1133;p24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4" name="Google Shape;1134;p24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5" name="Google Shape;1135;p24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6" name="Google Shape;1136;p24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7" name="Google Shape;1137;p24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8" name="Google Shape;1138;p24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9" name="Google Shape;1139;p24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0" name="Google Shape;1140;p24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1" name="Google Shape;1141;p24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2" name="Google Shape;1142;p24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3" name="Google Shape;1143;p24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4" name="Google Shape;1144;p24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5" name="Google Shape;1145;p24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6" name="Google Shape;1146;p24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7" name="Google Shape;1147;p24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8" name="Google Shape;1148;p24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9" name="Google Shape;1149;p24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0" name="Google Shape;1150;p24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1" name="Google Shape;1151;p24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2" name="Google Shape;1152;p24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3" name="Google Shape;1153;p24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4" name="Google Shape;1154;p24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5" name="Google Shape;1155;p24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6" name="Google Shape;1156;p24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7" name="Google Shape;1157;p24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8" name="Google Shape;1158;p24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9" name="Google Shape;1159;p24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0" name="Google Shape;1160;p24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1" name="Google Shape;1161;p24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2" name="Google Shape;1162;p24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3" name="Google Shape;1163;p24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4" name="Google Shape;1164;p24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5" name="Google Shape;1165;p24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6" name="Google Shape;1166;p24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67" name="Google Shape;1167;p24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68" name="Google Shape;1168;p24"/>
          <p:cNvSpPr txBox="1"/>
          <p:nvPr>
            <p:ph idx="2" type="title"/>
          </p:nvPr>
        </p:nvSpPr>
        <p:spPr>
          <a:xfrm>
            <a:off x="839975" y="1531050"/>
            <a:ext cx="2104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69" name="Google Shape;1169;p24"/>
          <p:cNvSpPr txBox="1"/>
          <p:nvPr>
            <p:ph idx="1" type="subTitle"/>
          </p:nvPr>
        </p:nvSpPr>
        <p:spPr>
          <a:xfrm>
            <a:off x="804272" y="3796250"/>
            <a:ext cx="21753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4"/>
          <p:cNvSpPr txBox="1"/>
          <p:nvPr>
            <p:ph idx="3" type="title"/>
          </p:nvPr>
        </p:nvSpPr>
        <p:spPr>
          <a:xfrm>
            <a:off x="3520088" y="1531050"/>
            <a:ext cx="2104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1" name="Google Shape;1171;p24"/>
          <p:cNvSpPr txBox="1"/>
          <p:nvPr>
            <p:ph idx="4" type="subTitle"/>
          </p:nvPr>
        </p:nvSpPr>
        <p:spPr>
          <a:xfrm>
            <a:off x="3484391" y="3796250"/>
            <a:ext cx="21753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2" name="Google Shape;1172;p24"/>
          <p:cNvSpPr txBox="1"/>
          <p:nvPr>
            <p:ph idx="5" type="title"/>
          </p:nvPr>
        </p:nvSpPr>
        <p:spPr>
          <a:xfrm>
            <a:off x="6199225" y="1531050"/>
            <a:ext cx="2104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3" name="Google Shape;1173;p24"/>
          <p:cNvSpPr txBox="1"/>
          <p:nvPr>
            <p:ph idx="6" type="subTitle"/>
          </p:nvPr>
        </p:nvSpPr>
        <p:spPr>
          <a:xfrm>
            <a:off x="6163541" y="3796250"/>
            <a:ext cx="21753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25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176" name="Google Shape;1176;p25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8" name="Google Shape;1178;p25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9" name="Google Shape;1179;p25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0" name="Google Shape;1180;p25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1" name="Google Shape;1181;p25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2" name="Google Shape;1182;p25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3" name="Google Shape;1183;p25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4" name="Google Shape;1184;p25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5" name="Google Shape;1185;p25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6" name="Google Shape;1186;p25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7" name="Google Shape;1187;p25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8" name="Google Shape;1188;p25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9" name="Google Shape;1189;p25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0" name="Google Shape;1190;p25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1" name="Google Shape;1191;p25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2" name="Google Shape;1192;p25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3" name="Google Shape;1193;p25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4" name="Google Shape;1194;p25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5" name="Google Shape;1195;p25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6" name="Google Shape;1196;p25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7" name="Google Shape;1197;p25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8" name="Google Shape;1198;p25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9" name="Google Shape;1199;p25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0" name="Google Shape;1200;p25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1" name="Google Shape;1201;p25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2" name="Google Shape;1202;p25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3" name="Google Shape;1203;p25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4" name="Google Shape;1204;p25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5" name="Google Shape;1205;p25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6" name="Google Shape;1206;p25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7" name="Google Shape;1207;p25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8" name="Google Shape;1208;p25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9" name="Google Shape;1209;p25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0" name="Google Shape;1210;p25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1" name="Google Shape;1211;p25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2" name="Google Shape;1212;p25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3" name="Google Shape;1213;p25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4" name="Google Shape;1214;p25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5" name="Google Shape;1215;p25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6" name="Google Shape;1216;p25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7" name="Google Shape;1217;p25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8" name="Google Shape;1218;p25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9" name="Google Shape;1219;p25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220" name="Google Shape;122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86900" y="-2001250"/>
            <a:ext cx="8170400" cy="639345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29803"/>
              </a:srgbClr>
            </a:outerShdw>
          </a:effectLst>
        </p:spPr>
      </p:pic>
      <p:sp>
        <p:nvSpPr>
          <p:cNvPr id="1221" name="Google Shape;1221;p25"/>
          <p:cNvSpPr txBox="1"/>
          <p:nvPr/>
        </p:nvSpPr>
        <p:spPr>
          <a:xfrm>
            <a:off x="3088800" y="3248221"/>
            <a:ext cx="296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Flaticon</a:t>
            </a:r>
            <a:r>
              <a:rPr b="1" i="0" lang="en" sz="1000" u="none" cap="none" strike="noStrik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" sz="1000" u="none" cap="none" strike="noStrik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Freepik</a:t>
            </a:r>
            <a:endParaRPr b="1" i="0" sz="1000" u="none" cap="none" strike="noStrike">
              <a:solidFill>
                <a:srgbClr val="1919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2" name="Google Shape;1222;p25"/>
          <p:cNvSpPr txBox="1"/>
          <p:nvPr>
            <p:ph type="title"/>
          </p:nvPr>
        </p:nvSpPr>
        <p:spPr>
          <a:xfrm>
            <a:off x="3072000" y="783075"/>
            <a:ext cx="3000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23" name="Google Shape;1223;p25"/>
          <p:cNvSpPr txBox="1"/>
          <p:nvPr>
            <p:ph idx="1" type="subTitle"/>
          </p:nvPr>
        </p:nvSpPr>
        <p:spPr>
          <a:xfrm>
            <a:off x="2854650" y="1536025"/>
            <a:ext cx="34347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Google Shape;1225;p26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226" name="Google Shape;1226;p26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6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8" name="Google Shape;1228;p26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9" name="Google Shape;1229;p26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0" name="Google Shape;1230;p26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1" name="Google Shape;1231;p26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2" name="Google Shape;1232;p26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3" name="Google Shape;1233;p26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4" name="Google Shape;1234;p26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5" name="Google Shape;1235;p26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6" name="Google Shape;1236;p26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7" name="Google Shape;1237;p26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8" name="Google Shape;1238;p26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9" name="Google Shape;1239;p26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0" name="Google Shape;1240;p26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1" name="Google Shape;1241;p26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2" name="Google Shape;1242;p26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3" name="Google Shape;1243;p26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4" name="Google Shape;1244;p26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5" name="Google Shape;1245;p26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6" name="Google Shape;1246;p26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7" name="Google Shape;1247;p26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8" name="Google Shape;1248;p26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9" name="Google Shape;1249;p26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0" name="Google Shape;1250;p26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1" name="Google Shape;1251;p26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2" name="Google Shape;1252;p26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3" name="Google Shape;1253;p26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4" name="Google Shape;1254;p26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5" name="Google Shape;1255;p26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6" name="Google Shape;1256;p26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7" name="Google Shape;1257;p26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8" name="Google Shape;1258;p26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9" name="Google Shape;1259;p26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0" name="Google Shape;1260;p26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1" name="Google Shape;1261;p26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2" name="Google Shape;1262;p26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3" name="Google Shape;1263;p26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4" name="Google Shape;1264;p26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5" name="Google Shape;1265;p26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6" name="Google Shape;1266;p26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7" name="Google Shape;1267;p26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8" name="Google Shape;1268;p26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9" name="Google Shape;1269;p26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270" name="Google Shape;127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50075" y="-87725"/>
            <a:ext cx="10444150" cy="53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2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732" scaled="0"/>
        </a:grad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4" name="Google Shape;1274;p28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275" name="Google Shape;1275;p28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7" name="Google Shape;1277;p28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8" name="Google Shape;1278;p28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9" name="Google Shape;1279;p28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0" name="Google Shape;1280;p28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1" name="Google Shape;1281;p28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2" name="Google Shape;1282;p28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3" name="Google Shape;1283;p28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4" name="Google Shape;1284;p28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5" name="Google Shape;1285;p28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6" name="Google Shape;1286;p28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7" name="Google Shape;1287;p28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8" name="Google Shape;1288;p28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9" name="Google Shape;1289;p28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0" name="Google Shape;1290;p28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1" name="Google Shape;1291;p28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2" name="Google Shape;1292;p28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3" name="Google Shape;1293;p28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4" name="Google Shape;1294;p28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5" name="Google Shape;1295;p28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6" name="Google Shape;1296;p28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7" name="Google Shape;1297;p28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8" name="Google Shape;1298;p28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9" name="Google Shape;1299;p28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0" name="Google Shape;1300;p28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1" name="Google Shape;1301;p28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2" name="Google Shape;1302;p28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3" name="Google Shape;1303;p28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4" name="Google Shape;1304;p28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5" name="Google Shape;1305;p28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6" name="Google Shape;1306;p28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7" name="Google Shape;1307;p28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8" name="Google Shape;1308;p28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9" name="Google Shape;1309;p28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0" name="Google Shape;1310;p28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1" name="Google Shape;1311;p28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2" name="Google Shape;1312;p28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3" name="Google Shape;1313;p28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4" name="Google Shape;1314;p28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5" name="Google Shape;1315;p28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6" name="Google Shape;1316;p28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17" name="Google Shape;1317;p28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8" name="Google Shape;1318;p28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319" name="Google Shape;131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06149" y="-631225"/>
            <a:ext cx="8931902" cy="6989349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" name="Google Shape;1321;p29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322" name="Google Shape;1322;p29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4" name="Google Shape;1324;p29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5" name="Google Shape;1325;p29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6" name="Google Shape;1326;p29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7" name="Google Shape;1327;p29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8" name="Google Shape;1328;p29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9" name="Google Shape;1329;p29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0" name="Google Shape;1330;p29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1" name="Google Shape;1331;p29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2" name="Google Shape;1332;p29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3" name="Google Shape;1333;p29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4" name="Google Shape;1334;p29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5" name="Google Shape;1335;p29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6" name="Google Shape;1336;p29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7" name="Google Shape;1337;p29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8" name="Google Shape;1338;p29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9" name="Google Shape;1339;p29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0" name="Google Shape;1340;p29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1" name="Google Shape;1341;p29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2" name="Google Shape;1342;p29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3" name="Google Shape;1343;p29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4" name="Google Shape;1344;p29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5" name="Google Shape;1345;p29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6" name="Google Shape;1346;p29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7" name="Google Shape;1347;p29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8" name="Google Shape;1348;p29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9" name="Google Shape;1349;p29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0" name="Google Shape;1350;p29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1" name="Google Shape;1351;p29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2" name="Google Shape;1352;p29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3" name="Google Shape;1353;p29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4" name="Google Shape;1354;p29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5" name="Google Shape;1355;p29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6" name="Google Shape;1356;p29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7" name="Google Shape;1357;p29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8" name="Google Shape;1358;p29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9" name="Google Shape;1359;p29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0" name="Google Shape;1360;p29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1" name="Google Shape;1361;p29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2" name="Google Shape;1362;p29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3" name="Google Shape;1363;p29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64" name="Google Shape;1364;p29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5" name="Google Shape;1365;p29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366" name="Google Shape;136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060050" y="1170224"/>
            <a:ext cx="7024098" cy="549645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30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369" name="Google Shape;1369;p30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1" name="Google Shape;1371;p30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2" name="Google Shape;1372;p30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3" name="Google Shape;1373;p30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4" name="Google Shape;1374;p30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5" name="Google Shape;1375;p30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6" name="Google Shape;1376;p30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7" name="Google Shape;1377;p30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8" name="Google Shape;1378;p30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9" name="Google Shape;1379;p30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0" name="Google Shape;1380;p30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1" name="Google Shape;1381;p30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2" name="Google Shape;1382;p30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3" name="Google Shape;1383;p30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4" name="Google Shape;1384;p30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5" name="Google Shape;1385;p30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6" name="Google Shape;1386;p30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7" name="Google Shape;1387;p30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8" name="Google Shape;1388;p30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9" name="Google Shape;1389;p30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0" name="Google Shape;1390;p30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1" name="Google Shape;1391;p30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2" name="Google Shape;1392;p30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3" name="Google Shape;1393;p30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4" name="Google Shape;1394;p30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5" name="Google Shape;1395;p30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6" name="Google Shape;1396;p30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7" name="Google Shape;1397;p30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8" name="Google Shape;1398;p30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9" name="Google Shape;1399;p30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0" name="Google Shape;1400;p30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1" name="Google Shape;1401;p30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2" name="Google Shape;1402;p30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3" name="Google Shape;1403;p30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4" name="Google Shape;1404;p30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5" name="Google Shape;1405;p30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6" name="Google Shape;1406;p30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7" name="Google Shape;1407;p30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8" name="Google Shape;1408;p30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9" name="Google Shape;1409;p30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0" name="Google Shape;1410;p30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11" name="Google Shape;1411;p30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2" name="Google Shape;1412;p30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413" name="Google Shape;141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50075" y="-87725"/>
            <a:ext cx="10444150" cy="531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07" name="Google Shape;107;p4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" name="Google Shape;109;p4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4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4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4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4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4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4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4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4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4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4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4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4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" name="Google Shape;123;p4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4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" name="Google Shape;125;p4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4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4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4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4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4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4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" name="Google Shape;132;p4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4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4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4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4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4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4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4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" name="Google Shape;140;p4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" name="Google Shape;141;p4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4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4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4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" name="Google Shape;149;p4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0" name="Google Shape;150;p4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1" name="Google Shape;151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2" name="Google Shape;152;p4"/>
          <p:cNvSpPr txBox="1"/>
          <p:nvPr>
            <p:ph idx="2" type="title"/>
          </p:nvPr>
        </p:nvSpPr>
        <p:spPr>
          <a:xfrm>
            <a:off x="732750" y="1745400"/>
            <a:ext cx="239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4"/>
          <p:cNvSpPr txBox="1"/>
          <p:nvPr>
            <p:ph idx="1" type="subTitle"/>
          </p:nvPr>
        </p:nvSpPr>
        <p:spPr>
          <a:xfrm>
            <a:off x="732750" y="2331913"/>
            <a:ext cx="232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"/>
          <p:cNvSpPr txBox="1"/>
          <p:nvPr>
            <p:ph idx="3" type="title"/>
          </p:nvPr>
        </p:nvSpPr>
        <p:spPr>
          <a:xfrm>
            <a:off x="4806437" y="1745400"/>
            <a:ext cx="239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4"/>
          <p:cNvSpPr txBox="1"/>
          <p:nvPr>
            <p:ph idx="4" type="subTitle"/>
          </p:nvPr>
        </p:nvSpPr>
        <p:spPr>
          <a:xfrm>
            <a:off x="4806438" y="2331913"/>
            <a:ext cx="232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"/>
          <p:cNvSpPr txBox="1"/>
          <p:nvPr>
            <p:ph idx="5" type="title"/>
          </p:nvPr>
        </p:nvSpPr>
        <p:spPr>
          <a:xfrm>
            <a:off x="3295800" y="2027325"/>
            <a:ext cx="10449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4"/>
          <p:cNvSpPr txBox="1"/>
          <p:nvPr>
            <p:ph idx="6" type="title"/>
          </p:nvPr>
        </p:nvSpPr>
        <p:spPr>
          <a:xfrm>
            <a:off x="7363238" y="2027325"/>
            <a:ext cx="10449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" name="Google Shape;158;p4"/>
          <p:cNvSpPr txBox="1"/>
          <p:nvPr>
            <p:ph idx="7" type="title"/>
          </p:nvPr>
        </p:nvSpPr>
        <p:spPr>
          <a:xfrm>
            <a:off x="732750" y="3315425"/>
            <a:ext cx="239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4"/>
          <p:cNvSpPr txBox="1"/>
          <p:nvPr>
            <p:ph idx="8" type="subTitle"/>
          </p:nvPr>
        </p:nvSpPr>
        <p:spPr>
          <a:xfrm>
            <a:off x="732750" y="3901938"/>
            <a:ext cx="232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"/>
          <p:cNvSpPr txBox="1"/>
          <p:nvPr>
            <p:ph idx="9" type="title"/>
          </p:nvPr>
        </p:nvSpPr>
        <p:spPr>
          <a:xfrm>
            <a:off x="4806437" y="3315425"/>
            <a:ext cx="239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4"/>
          <p:cNvSpPr txBox="1"/>
          <p:nvPr>
            <p:ph idx="13" type="subTitle"/>
          </p:nvPr>
        </p:nvSpPr>
        <p:spPr>
          <a:xfrm>
            <a:off x="4806438" y="3901938"/>
            <a:ext cx="232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"/>
          <p:cNvSpPr txBox="1"/>
          <p:nvPr>
            <p:ph idx="14" type="title"/>
          </p:nvPr>
        </p:nvSpPr>
        <p:spPr>
          <a:xfrm>
            <a:off x="3295800" y="3597350"/>
            <a:ext cx="10449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3" name="Google Shape;163;p4"/>
          <p:cNvSpPr txBox="1"/>
          <p:nvPr>
            <p:ph idx="15" type="title"/>
          </p:nvPr>
        </p:nvSpPr>
        <p:spPr>
          <a:xfrm>
            <a:off x="7363238" y="3597350"/>
            <a:ext cx="10449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698631" scaled="0"/>
        </a:gra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1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416" name="Google Shape;1416;p31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8" name="Google Shape;1418;p31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9" name="Google Shape;1419;p31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0" name="Google Shape;1420;p31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31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31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31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31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5" name="Google Shape;1425;p31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31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31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31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31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31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31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31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31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31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31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31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31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31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31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31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31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31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31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31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5" name="Google Shape;1445;p31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6" name="Google Shape;1446;p31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7" name="Google Shape;1447;p31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8" name="Google Shape;1448;p31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31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31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31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31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31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31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31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31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31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58" name="Google Shape;1458;p31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9" name="Google Shape;1459;p31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460" name="Google Shape;146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86900" y="-2001250"/>
            <a:ext cx="8170400" cy="639345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29803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2700006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5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166" name="Google Shape;166;p5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8" name="Google Shape;168;p5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" name="Google Shape;169;p5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" name="Google Shape;170;p5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5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5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5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5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5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5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5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5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5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" name="Google Shape;180;p5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" name="Google Shape;181;p5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5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5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5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" name="Google Shape;185;p5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5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5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5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5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5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5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5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5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5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5" name="Google Shape;195;p5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" name="Google Shape;196;p5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5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8" name="Google Shape;198;p5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" name="Google Shape;199;p5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0" name="Google Shape;200;p5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5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5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5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5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5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" name="Google Shape;206;p5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5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8" name="Google Shape;208;p5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9" name="Google Shape;209;p5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0" name="Google Shape;210;p5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211" name="Google Shape;211;p5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" name="Google Shape;213;p5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5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5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5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7" name="Google Shape;217;p5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8" name="Google Shape;218;p5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" name="Google Shape;219;p5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5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5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5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5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" name="Google Shape;224;p5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5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5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5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5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5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5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1" name="Google Shape;231;p5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5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5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5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" name="Google Shape;235;p5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" name="Google Shape;236;p5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" name="Google Shape;237;p5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" name="Google Shape;238;p5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5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5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5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5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5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5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5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5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5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5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5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5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5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5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3" name="Google Shape;253;p5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4" name="Google Shape;254;p5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55" name="Google Shape;25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060050" y="1170224"/>
            <a:ext cx="7024098" cy="5496451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29803"/>
              </a:srgbClr>
            </a:outerShdw>
          </a:effectLst>
        </p:spPr>
      </p:pic>
      <p:sp>
        <p:nvSpPr>
          <p:cNvPr id="256" name="Google Shape;256;p5"/>
          <p:cNvSpPr txBox="1"/>
          <p:nvPr>
            <p:ph type="title"/>
          </p:nvPr>
        </p:nvSpPr>
        <p:spPr>
          <a:xfrm>
            <a:off x="2517275" y="2209925"/>
            <a:ext cx="41094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7" name="Google Shape;257;p5"/>
          <p:cNvSpPr txBox="1"/>
          <p:nvPr>
            <p:ph idx="1" type="subTitle"/>
          </p:nvPr>
        </p:nvSpPr>
        <p:spPr>
          <a:xfrm>
            <a:off x="2517375" y="3023600"/>
            <a:ext cx="41094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100019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6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260" name="Google Shape;260;p6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2" name="Google Shape;262;p6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3" name="Google Shape;263;p6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p6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" name="Google Shape;265;p6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6" name="Google Shape;266;p6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7" name="Google Shape;267;p6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8" name="Google Shape;268;p6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" name="Google Shape;269;p6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" name="Google Shape;270;p6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1" name="Google Shape;271;p6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2" name="Google Shape;272;p6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" name="Google Shape;273;p6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4" name="Google Shape;274;p6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5" name="Google Shape;275;p6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6" name="Google Shape;276;p6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7" name="Google Shape;277;p6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6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9" name="Google Shape;279;p6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6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1" name="Google Shape;281;p6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6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3" name="Google Shape;283;p6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4" name="Google Shape;284;p6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" name="Google Shape;285;p6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6" name="Google Shape;286;p6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" name="Google Shape;287;p6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6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6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" name="Google Shape;290;p6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1" name="Google Shape;291;p6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2" name="Google Shape;292;p6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3" name="Google Shape;293;p6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4" name="Google Shape;294;p6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6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6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7" name="Google Shape;297;p6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9" name="Google Shape;299;p6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p6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1" name="Google Shape;301;p6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2" name="Google Shape;302;p6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" name="Google Shape;303;p6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4" name="Google Shape;304;p6"/>
          <p:cNvSpPr txBox="1"/>
          <p:nvPr>
            <p:ph type="title"/>
          </p:nvPr>
        </p:nvSpPr>
        <p:spPr>
          <a:xfrm>
            <a:off x="2115757" y="1922975"/>
            <a:ext cx="394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5" name="Google Shape;305;p6"/>
          <p:cNvSpPr txBox="1"/>
          <p:nvPr>
            <p:ph idx="2" type="title"/>
          </p:nvPr>
        </p:nvSpPr>
        <p:spPr>
          <a:xfrm>
            <a:off x="6290075" y="2032839"/>
            <a:ext cx="11730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06" name="Google Shape;306;p6"/>
          <p:cNvSpPr txBox="1"/>
          <p:nvPr>
            <p:ph idx="1" type="subTitle"/>
          </p:nvPr>
        </p:nvSpPr>
        <p:spPr>
          <a:xfrm>
            <a:off x="2035725" y="2932075"/>
            <a:ext cx="3949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8900044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7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309" name="Google Shape;309;p7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1" name="Google Shape;311;p7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2" name="Google Shape;312;p7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" name="Google Shape;313;p7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4" name="Google Shape;314;p7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" name="Google Shape;315;p7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p7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7" name="Google Shape;317;p7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8" name="Google Shape;318;p7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" name="Google Shape;319;p7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0" name="Google Shape;320;p7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1" name="Google Shape;321;p7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2" name="Google Shape;322;p7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3" name="Google Shape;323;p7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7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7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7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7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7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7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p7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7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7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7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7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5" name="Google Shape;335;p7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6" name="Google Shape;336;p7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7" name="Google Shape;337;p7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8" name="Google Shape;338;p7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9" name="Google Shape;339;p7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0" name="Google Shape;340;p7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p7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7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7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p7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7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6" name="Google Shape;346;p7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7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7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9" name="Google Shape;349;p7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0" name="Google Shape;350;p7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1" name="Google Shape;351;p7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2" name="Google Shape;352;p7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3" name="Google Shape;353;p7"/>
          <p:cNvSpPr txBox="1"/>
          <p:nvPr>
            <p:ph type="title"/>
          </p:nvPr>
        </p:nvSpPr>
        <p:spPr>
          <a:xfrm>
            <a:off x="2682275" y="1811300"/>
            <a:ext cx="3779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4" name="Google Shape;354;p7"/>
          <p:cNvSpPr txBox="1"/>
          <p:nvPr>
            <p:ph idx="1" type="subTitle"/>
          </p:nvPr>
        </p:nvSpPr>
        <p:spPr>
          <a:xfrm>
            <a:off x="2682263" y="2540900"/>
            <a:ext cx="37794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357" name="Google Shape;357;p8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9" name="Google Shape;359;p8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8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8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8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8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p8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p8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6" name="Google Shape;366;p8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8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8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p8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8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1" name="Google Shape;371;p8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2" name="Google Shape;372;p8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6" name="Google Shape;376;p8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8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8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8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8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8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8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8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8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8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8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8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9" name="Google Shape;389;p8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8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8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8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8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8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8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8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8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8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9" name="Google Shape;399;p8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0" name="Google Shape;400;p8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01" name="Google Shape;401;p8"/>
          <p:cNvSpPr txBox="1"/>
          <p:nvPr>
            <p:ph idx="1" type="body"/>
          </p:nvPr>
        </p:nvSpPr>
        <p:spPr>
          <a:xfrm>
            <a:off x="1613125" y="1762175"/>
            <a:ext cx="4117800" cy="24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02" name="Google Shape;402;p8"/>
          <p:cNvSpPr txBox="1"/>
          <p:nvPr>
            <p:ph type="title"/>
          </p:nvPr>
        </p:nvSpPr>
        <p:spPr>
          <a:xfrm>
            <a:off x="1613125" y="1054800"/>
            <a:ext cx="41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13500032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9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405" name="Google Shape;405;p9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7" name="Google Shape;407;p9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8" name="Google Shape;408;p9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9" name="Google Shape;409;p9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9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9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9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9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9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9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9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9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9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9" name="Google Shape;419;p9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0" name="Google Shape;420;p9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1" name="Google Shape;421;p9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2" name="Google Shape;422;p9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3" name="Google Shape;423;p9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4" name="Google Shape;424;p9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5" name="Google Shape;425;p9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9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p9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8" name="Google Shape;428;p9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9" name="Google Shape;429;p9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0" name="Google Shape;430;p9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9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9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9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4" name="Google Shape;434;p9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9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6" name="Google Shape;436;p9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7" name="Google Shape;437;p9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8" name="Google Shape;438;p9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9" name="Google Shape;439;p9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0" name="Google Shape;440;p9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9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2" name="Google Shape;442;p9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3" name="Google Shape;443;p9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9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p9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p9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7" name="Google Shape;447;p9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8" name="Google Shape;448;p9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9" name="Google Shape;449;p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0" name="Google Shape;450;p9"/>
          <p:cNvSpPr txBox="1"/>
          <p:nvPr>
            <p:ph idx="2" type="title"/>
          </p:nvPr>
        </p:nvSpPr>
        <p:spPr>
          <a:xfrm>
            <a:off x="1263200" y="2774625"/>
            <a:ext cx="2742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1" name="Google Shape;451;p9"/>
          <p:cNvSpPr txBox="1"/>
          <p:nvPr>
            <p:ph idx="3" type="title"/>
          </p:nvPr>
        </p:nvSpPr>
        <p:spPr>
          <a:xfrm>
            <a:off x="5138199" y="2774625"/>
            <a:ext cx="2742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0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2" name="Google Shape;452;p9"/>
          <p:cNvSpPr txBox="1"/>
          <p:nvPr>
            <p:ph idx="1" type="subTitle"/>
          </p:nvPr>
        </p:nvSpPr>
        <p:spPr>
          <a:xfrm>
            <a:off x="5256697" y="333727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3" name="Google Shape;453;p9"/>
          <p:cNvSpPr txBox="1"/>
          <p:nvPr>
            <p:ph idx="4" type="subTitle"/>
          </p:nvPr>
        </p:nvSpPr>
        <p:spPr>
          <a:xfrm>
            <a:off x="1381700" y="333727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rgbClr val="FFFFFF"/>
            </a:gs>
            <a:gs pos="100000">
              <a:srgbClr val="A6CCD5"/>
            </a:gs>
          </a:gsLst>
          <a:lin ang="8099331" scaled="0"/>
        </a:gra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0"/>
          <p:cNvGrpSpPr/>
          <p:nvPr/>
        </p:nvGrpSpPr>
        <p:grpSpPr>
          <a:xfrm>
            <a:off x="0" y="75"/>
            <a:ext cx="9144000" cy="5143500"/>
            <a:chOff x="0" y="75"/>
            <a:chExt cx="9144000" cy="5143500"/>
          </a:xfrm>
        </p:grpSpPr>
        <p:sp>
          <p:nvSpPr>
            <p:cNvPr id="456" name="Google Shape;456;p10"/>
            <p:cNvSpPr/>
            <p:nvPr/>
          </p:nvSpPr>
          <p:spPr>
            <a:xfrm>
              <a:off x="5453" y="4593775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5453" y="3660393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10"/>
            <p:cNvCxnSpPr/>
            <p:nvPr/>
          </p:nvCxnSpPr>
          <p:spPr>
            <a:xfrm rot="10800000">
              <a:off x="168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9" name="Google Shape;459;p10"/>
            <p:cNvCxnSpPr/>
            <p:nvPr/>
          </p:nvCxnSpPr>
          <p:spPr>
            <a:xfrm rot="10800000">
              <a:off x="49472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0" name="Google Shape;460;p10"/>
            <p:cNvCxnSpPr/>
            <p:nvPr/>
          </p:nvCxnSpPr>
          <p:spPr>
            <a:xfrm rot="10800000">
              <a:off x="114709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1" name="Google Shape;461;p10"/>
            <p:cNvCxnSpPr/>
            <p:nvPr/>
          </p:nvCxnSpPr>
          <p:spPr>
            <a:xfrm rot="10800000">
              <a:off x="82090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2" name="Google Shape;462;p10"/>
            <p:cNvCxnSpPr/>
            <p:nvPr/>
          </p:nvCxnSpPr>
          <p:spPr>
            <a:xfrm rot="10800000">
              <a:off x="147327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3" name="Google Shape;463;p10"/>
            <p:cNvCxnSpPr/>
            <p:nvPr/>
          </p:nvCxnSpPr>
          <p:spPr>
            <a:xfrm rot="10800000">
              <a:off x="212564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4" name="Google Shape;464;p10"/>
            <p:cNvCxnSpPr/>
            <p:nvPr/>
          </p:nvCxnSpPr>
          <p:spPr>
            <a:xfrm rot="10800000">
              <a:off x="1799463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5" name="Google Shape;465;p10"/>
            <p:cNvCxnSpPr/>
            <p:nvPr/>
          </p:nvCxnSpPr>
          <p:spPr>
            <a:xfrm rot="10800000">
              <a:off x="245183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6" name="Google Shape;466;p10"/>
            <p:cNvCxnSpPr/>
            <p:nvPr/>
          </p:nvCxnSpPr>
          <p:spPr>
            <a:xfrm rot="10800000">
              <a:off x="3104204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7" name="Google Shape;467;p10"/>
            <p:cNvCxnSpPr/>
            <p:nvPr/>
          </p:nvCxnSpPr>
          <p:spPr>
            <a:xfrm rot="10800000">
              <a:off x="277801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8" name="Google Shape;468;p10"/>
            <p:cNvCxnSpPr/>
            <p:nvPr/>
          </p:nvCxnSpPr>
          <p:spPr>
            <a:xfrm rot="10800000">
              <a:off x="3430389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9" name="Google Shape;469;p10"/>
            <p:cNvCxnSpPr/>
            <p:nvPr/>
          </p:nvCxnSpPr>
          <p:spPr>
            <a:xfrm rot="10800000">
              <a:off x="408276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0" name="Google Shape;470;p10"/>
            <p:cNvCxnSpPr/>
            <p:nvPr/>
          </p:nvCxnSpPr>
          <p:spPr>
            <a:xfrm rot="10800000">
              <a:off x="375657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1" name="Google Shape;471;p10"/>
            <p:cNvCxnSpPr/>
            <p:nvPr/>
          </p:nvCxnSpPr>
          <p:spPr>
            <a:xfrm rot="10800000">
              <a:off x="440894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2" name="Google Shape;472;p10"/>
            <p:cNvCxnSpPr/>
            <p:nvPr/>
          </p:nvCxnSpPr>
          <p:spPr>
            <a:xfrm rot="10800000">
              <a:off x="5061315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3" name="Google Shape;473;p10"/>
            <p:cNvCxnSpPr/>
            <p:nvPr/>
          </p:nvCxnSpPr>
          <p:spPr>
            <a:xfrm rot="10800000">
              <a:off x="473513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4" name="Google Shape;474;p10"/>
            <p:cNvCxnSpPr/>
            <p:nvPr/>
          </p:nvCxnSpPr>
          <p:spPr>
            <a:xfrm rot="10800000">
              <a:off x="5387500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5" name="Google Shape;475;p10"/>
            <p:cNvCxnSpPr/>
            <p:nvPr/>
          </p:nvCxnSpPr>
          <p:spPr>
            <a:xfrm rot="10800000">
              <a:off x="603987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6" name="Google Shape;476;p10"/>
            <p:cNvCxnSpPr/>
            <p:nvPr/>
          </p:nvCxnSpPr>
          <p:spPr>
            <a:xfrm rot="10800000">
              <a:off x="571368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7" name="Google Shape;477;p10"/>
            <p:cNvCxnSpPr/>
            <p:nvPr/>
          </p:nvCxnSpPr>
          <p:spPr>
            <a:xfrm rot="10800000">
              <a:off x="636605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8" name="Google Shape;478;p10"/>
            <p:cNvCxnSpPr/>
            <p:nvPr/>
          </p:nvCxnSpPr>
          <p:spPr>
            <a:xfrm rot="10800000">
              <a:off x="7018426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9" name="Google Shape;479;p10"/>
            <p:cNvCxnSpPr/>
            <p:nvPr/>
          </p:nvCxnSpPr>
          <p:spPr>
            <a:xfrm rot="10800000">
              <a:off x="6692241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0" name="Google Shape;480;p10"/>
            <p:cNvCxnSpPr/>
            <p:nvPr/>
          </p:nvCxnSpPr>
          <p:spPr>
            <a:xfrm rot="10800000">
              <a:off x="734461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1" name="Google Shape;481;p10"/>
            <p:cNvCxnSpPr/>
            <p:nvPr/>
          </p:nvCxnSpPr>
          <p:spPr>
            <a:xfrm rot="10800000">
              <a:off x="799698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2" name="Google Shape;482;p10"/>
            <p:cNvCxnSpPr/>
            <p:nvPr/>
          </p:nvCxnSpPr>
          <p:spPr>
            <a:xfrm rot="10800000">
              <a:off x="767079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3" name="Google Shape;483;p10"/>
            <p:cNvCxnSpPr/>
            <p:nvPr/>
          </p:nvCxnSpPr>
          <p:spPr>
            <a:xfrm rot="10800000">
              <a:off x="8323167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4" name="Google Shape;484;p10"/>
            <p:cNvCxnSpPr/>
            <p:nvPr/>
          </p:nvCxnSpPr>
          <p:spPr>
            <a:xfrm rot="10800000">
              <a:off x="8975538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5" name="Google Shape;485;p10"/>
            <p:cNvCxnSpPr/>
            <p:nvPr/>
          </p:nvCxnSpPr>
          <p:spPr>
            <a:xfrm rot="10800000">
              <a:off x="8649352" y="75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6" name="Google Shape;486;p10"/>
            <p:cNvCxnSpPr/>
            <p:nvPr/>
          </p:nvCxnSpPr>
          <p:spPr>
            <a:xfrm>
              <a:off x="0" y="397159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7" name="Google Shape;487;p10"/>
            <p:cNvCxnSpPr/>
            <p:nvPr/>
          </p:nvCxnSpPr>
          <p:spPr>
            <a:xfrm>
              <a:off x="0" y="33493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8" name="Google Shape;488;p10"/>
            <p:cNvCxnSpPr/>
            <p:nvPr/>
          </p:nvCxnSpPr>
          <p:spPr>
            <a:xfrm>
              <a:off x="0" y="303821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9" name="Google Shape;489;p10"/>
            <p:cNvCxnSpPr/>
            <p:nvPr/>
          </p:nvCxnSpPr>
          <p:spPr>
            <a:xfrm>
              <a:off x="0" y="272712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0" name="Google Shape;490;p10"/>
            <p:cNvCxnSpPr/>
            <p:nvPr/>
          </p:nvCxnSpPr>
          <p:spPr>
            <a:xfrm>
              <a:off x="0" y="241603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1" name="Google Shape;491;p10"/>
            <p:cNvCxnSpPr/>
            <p:nvPr/>
          </p:nvCxnSpPr>
          <p:spPr>
            <a:xfrm>
              <a:off x="0" y="210494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2" name="Google Shape;492;p10"/>
            <p:cNvCxnSpPr/>
            <p:nvPr/>
          </p:nvCxnSpPr>
          <p:spPr>
            <a:xfrm>
              <a:off x="0" y="179385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3" name="Google Shape;493;p10"/>
            <p:cNvCxnSpPr/>
            <p:nvPr/>
          </p:nvCxnSpPr>
          <p:spPr>
            <a:xfrm>
              <a:off x="0" y="148276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10"/>
            <p:cNvCxnSpPr/>
            <p:nvPr/>
          </p:nvCxnSpPr>
          <p:spPr>
            <a:xfrm>
              <a:off x="0" y="117167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10"/>
            <p:cNvCxnSpPr/>
            <p:nvPr/>
          </p:nvCxnSpPr>
          <p:spPr>
            <a:xfrm>
              <a:off x="0" y="86058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10"/>
            <p:cNvCxnSpPr/>
            <p:nvPr/>
          </p:nvCxnSpPr>
          <p:spPr>
            <a:xfrm>
              <a:off x="0" y="54949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10"/>
            <p:cNvCxnSpPr/>
            <p:nvPr/>
          </p:nvCxnSpPr>
          <p:spPr>
            <a:xfrm>
              <a:off x="0" y="238403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8" name="Google Shape;498;p10"/>
            <p:cNvSpPr/>
            <p:nvPr/>
          </p:nvSpPr>
          <p:spPr>
            <a:xfrm>
              <a:off x="5453" y="4904976"/>
              <a:ext cx="9133171" cy="111"/>
            </a:xfrm>
            <a:custGeom>
              <a:rect b="b" l="l" r="r" t="t"/>
              <a:pathLst>
                <a:path extrusionOk="0" fill="none" h="1" w="80163">
                  <a:moveTo>
                    <a:pt x="80163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87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9" name="Google Shape;499;p10"/>
            <p:cNvCxnSpPr/>
            <p:nvPr/>
          </p:nvCxnSpPr>
          <p:spPr>
            <a:xfrm>
              <a:off x="0" y="428268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00" name="Google Shape;50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86900" y="-2687050"/>
            <a:ext cx="8170400" cy="639345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29803"/>
              </a:srgbClr>
            </a:outerShdw>
          </a:effectLst>
        </p:spPr>
      </p:pic>
      <p:sp>
        <p:nvSpPr>
          <p:cNvPr id="501" name="Google Shape;501;p10"/>
          <p:cNvSpPr txBox="1"/>
          <p:nvPr>
            <p:ph type="title"/>
          </p:nvPr>
        </p:nvSpPr>
        <p:spPr>
          <a:xfrm>
            <a:off x="2564550" y="2013425"/>
            <a:ext cx="40146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2" name="Google Shape;502;p10"/>
          <p:cNvSpPr txBox="1"/>
          <p:nvPr>
            <p:ph idx="1" type="subTitle"/>
          </p:nvPr>
        </p:nvSpPr>
        <p:spPr>
          <a:xfrm>
            <a:off x="2075850" y="480050"/>
            <a:ext cx="49923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b="0" i="0" sz="3200" u="none" cap="none" strike="noStrike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b="0" i="0" sz="3200" u="none" cap="none" strike="noStrike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b="0" i="0" sz="3200" u="none" cap="none" strike="noStrike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b="0" i="0" sz="3200" u="none" cap="none" strike="noStrike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b="0" i="0" sz="3200" u="none" cap="none" strike="noStrike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b="0" i="0" sz="3200" u="none" cap="none" strike="noStrike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b="0" i="0" sz="3200" u="none" cap="none" strike="noStrike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b="0" i="0" sz="3200" u="none" cap="none" strike="noStrike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Viga"/>
              <a:buNone/>
              <a:defRPr b="0" i="0" sz="3200" u="none" cap="none" strike="noStrike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23.png"/><Relationship Id="rId5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Google Shape;1465;p32"/>
          <p:cNvPicPr preferRelativeResize="0"/>
          <p:nvPr/>
        </p:nvPicPr>
        <p:blipFill rotWithShape="1">
          <a:blip r:embed="rId3">
            <a:alphaModFix/>
          </a:blip>
          <a:srcRect b="0" l="-10" r="0" t="0"/>
          <a:stretch/>
        </p:blipFill>
        <p:spPr>
          <a:xfrm>
            <a:off x="458900" y="426800"/>
            <a:ext cx="8226202" cy="41888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29803"/>
              </a:srgbClr>
            </a:outerShdw>
          </a:effectLst>
        </p:spPr>
      </p:pic>
      <p:sp>
        <p:nvSpPr>
          <p:cNvPr id="1466" name="Google Shape;1466;p32"/>
          <p:cNvSpPr txBox="1"/>
          <p:nvPr>
            <p:ph idx="1" type="subTitle"/>
          </p:nvPr>
        </p:nvSpPr>
        <p:spPr>
          <a:xfrm>
            <a:off x="4168150" y="3135550"/>
            <a:ext cx="38694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Dhanush Srinath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Dharmaja Patel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Akhil Khajur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467" name="Google Shape;146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4775" y="1289763"/>
            <a:ext cx="2077199" cy="256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8" name="Google Shape;1468;p32"/>
          <p:cNvCxnSpPr/>
          <p:nvPr/>
        </p:nvCxnSpPr>
        <p:spPr>
          <a:xfrm>
            <a:off x="4168150" y="3019425"/>
            <a:ext cx="2267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9" name="Google Shape;1469;p32"/>
          <p:cNvSpPr txBox="1"/>
          <p:nvPr>
            <p:ph type="ctrTitle"/>
          </p:nvPr>
        </p:nvSpPr>
        <p:spPr>
          <a:xfrm>
            <a:off x="4168150" y="1570250"/>
            <a:ext cx="38694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" sz="4100">
                <a:solidFill>
                  <a:srgbClr val="777777"/>
                </a:solidFill>
                <a:latin typeface="Unica One"/>
                <a:ea typeface="Unica One"/>
                <a:cs typeface="Unica One"/>
                <a:sym typeface="Unica One"/>
              </a:rPr>
              <a:t>IDENTIFYING KEY INDICATORS FOR</a:t>
            </a:r>
            <a:r>
              <a:rPr b="1" lang="en" sz="4100">
                <a:solidFill>
                  <a:srgbClr val="FC746C"/>
                </a:solidFill>
                <a:latin typeface="Unica One"/>
                <a:ea typeface="Unica One"/>
                <a:cs typeface="Unica One"/>
                <a:sym typeface="Unica One"/>
              </a:rPr>
              <a:t> HEART DISEASE</a:t>
            </a:r>
            <a:endParaRPr sz="1700"/>
          </a:p>
        </p:txBody>
      </p:sp>
      <p:sp>
        <p:nvSpPr>
          <p:cNvPr id="1470" name="Google Shape;1470;p32"/>
          <p:cNvSpPr txBox="1"/>
          <p:nvPr/>
        </p:nvSpPr>
        <p:spPr>
          <a:xfrm>
            <a:off x="5369725" y="46157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Viga"/>
                <a:ea typeface="Viga"/>
                <a:cs typeface="Viga"/>
                <a:sym typeface="Viga"/>
              </a:rPr>
              <a:t>“</a:t>
            </a:r>
            <a:r>
              <a:rPr lang="en" sz="1100">
                <a:latin typeface="Viga"/>
                <a:ea typeface="Viga"/>
                <a:cs typeface="Viga"/>
                <a:sym typeface="Viga"/>
              </a:rPr>
              <a:t>The problem with heart diseases is that the first symptom is often taken lightly”</a:t>
            </a:r>
            <a:endParaRPr sz="1100"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87252" cy="251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18175"/>
            <a:ext cx="5887252" cy="262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41"/>
          <p:cNvSpPr txBox="1"/>
          <p:nvPr>
            <p:ph type="title"/>
          </p:nvPr>
        </p:nvSpPr>
        <p:spPr>
          <a:xfrm>
            <a:off x="5843400" y="2046725"/>
            <a:ext cx="3223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Insurance Applicants Profiling</a:t>
            </a:r>
            <a:r>
              <a:rPr lang="en" sz="2000"/>
              <a:t> 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8" name="Google Shape;1598;p42"/>
          <p:cNvGrpSpPr/>
          <p:nvPr/>
        </p:nvGrpSpPr>
        <p:grpSpPr>
          <a:xfrm>
            <a:off x="2382722" y="1451479"/>
            <a:ext cx="4428780" cy="508351"/>
            <a:chOff x="891775" y="1403875"/>
            <a:chExt cx="2267100" cy="1364700"/>
          </a:xfrm>
        </p:grpSpPr>
        <p:sp>
          <p:nvSpPr>
            <p:cNvPr id="1599" name="Google Shape;1599;p42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2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1" name="Google Shape;1601;p42"/>
          <p:cNvSpPr/>
          <p:nvPr/>
        </p:nvSpPr>
        <p:spPr>
          <a:xfrm>
            <a:off x="2593007" y="1517594"/>
            <a:ext cx="1813800" cy="355800"/>
          </a:xfrm>
          <a:prstGeom prst="round2DiagRect">
            <a:avLst>
              <a:gd fmla="val 44906" name="adj1"/>
              <a:gd fmla="val 0" name="adj2"/>
            </a:avLst>
          </a:prstGeom>
          <a:gradFill>
            <a:gsLst>
              <a:gs pos="0">
                <a:srgbClr val="FFFFFF">
                  <a:alpha val="59215"/>
                </a:srgbClr>
              </a:gs>
              <a:gs pos="74000">
                <a:srgbClr val="C8EEFF">
                  <a:alpha val="59215"/>
                </a:srgbClr>
              </a:gs>
              <a:gs pos="100000">
                <a:srgbClr val="C8EEFF">
                  <a:alpha val="5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42"/>
          <p:cNvSpPr txBox="1"/>
          <p:nvPr/>
        </p:nvSpPr>
        <p:spPr>
          <a:xfrm>
            <a:off x="2513950" y="1550675"/>
            <a:ext cx="41106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High Blood Pressure (B.P)</a:t>
            </a:r>
            <a:endParaRPr b="0" i="0" sz="2500" u="none" cap="none" strike="noStrike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1603" name="Google Shape;1603;p42"/>
          <p:cNvGrpSpPr/>
          <p:nvPr/>
        </p:nvGrpSpPr>
        <p:grpSpPr>
          <a:xfrm>
            <a:off x="1103083" y="1420465"/>
            <a:ext cx="905075" cy="570381"/>
            <a:chOff x="8593925" y="1928850"/>
            <a:chExt cx="1285800" cy="1285800"/>
          </a:xfrm>
        </p:grpSpPr>
        <p:sp>
          <p:nvSpPr>
            <p:cNvPr id="1604" name="Google Shape;1604;p4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43137"/>
                  </a:srgbClr>
                </a:gs>
                <a:gs pos="74000">
                  <a:srgbClr val="C8EEFF">
                    <a:alpha val="43137"/>
                  </a:srgbClr>
                </a:gs>
                <a:gs pos="100000">
                  <a:srgbClr val="C8EEFF">
                    <a:alpha val="43137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6" name="Google Shape;1606;p42"/>
          <p:cNvSpPr txBox="1"/>
          <p:nvPr/>
        </p:nvSpPr>
        <p:spPr>
          <a:xfrm>
            <a:off x="1145561" y="1527757"/>
            <a:ext cx="8205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1</a:t>
            </a:r>
            <a:endParaRPr b="0" i="0" sz="48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1607" name="Google Shape;1607;p42"/>
          <p:cNvGrpSpPr/>
          <p:nvPr/>
        </p:nvGrpSpPr>
        <p:grpSpPr>
          <a:xfrm>
            <a:off x="2382722" y="2152446"/>
            <a:ext cx="4428780" cy="508351"/>
            <a:chOff x="891775" y="1403875"/>
            <a:chExt cx="2267100" cy="1364700"/>
          </a:xfrm>
        </p:grpSpPr>
        <p:sp>
          <p:nvSpPr>
            <p:cNvPr id="1608" name="Google Shape;1608;p42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0" name="Google Shape;1610;p42"/>
          <p:cNvSpPr/>
          <p:nvPr/>
        </p:nvSpPr>
        <p:spPr>
          <a:xfrm>
            <a:off x="2593007" y="2218560"/>
            <a:ext cx="1813800" cy="355800"/>
          </a:xfrm>
          <a:prstGeom prst="round2DiagRect">
            <a:avLst>
              <a:gd fmla="val 44906" name="adj1"/>
              <a:gd fmla="val 0" name="adj2"/>
            </a:avLst>
          </a:prstGeom>
          <a:gradFill>
            <a:gsLst>
              <a:gs pos="0">
                <a:srgbClr val="FFFFFF">
                  <a:alpha val="59215"/>
                </a:srgbClr>
              </a:gs>
              <a:gs pos="74000">
                <a:srgbClr val="C8EEFF">
                  <a:alpha val="59215"/>
                </a:srgbClr>
              </a:gs>
              <a:gs pos="100000">
                <a:srgbClr val="C8EEFF">
                  <a:alpha val="5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42"/>
          <p:cNvSpPr txBox="1"/>
          <p:nvPr/>
        </p:nvSpPr>
        <p:spPr>
          <a:xfrm>
            <a:off x="2678340" y="2251650"/>
            <a:ext cx="39462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High </a:t>
            </a:r>
            <a:r>
              <a:rPr lang="en" sz="25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Cholesterol</a:t>
            </a:r>
            <a:endParaRPr b="0" i="0" sz="2500" u="none" cap="none" strike="noStrike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1612" name="Google Shape;1612;p42"/>
          <p:cNvGrpSpPr/>
          <p:nvPr/>
        </p:nvGrpSpPr>
        <p:grpSpPr>
          <a:xfrm>
            <a:off x="1103083" y="2121430"/>
            <a:ext cx="905075" cy="570381"/>
            <a:chOff x="8593925" y="1928850"/>
            <a:chExt cx="1285800" cy="1285800"/>
          </a:xfrm>
        </p:grpSpPr>
        <p:sp>
          <p:nvSpPr>
            <p:cNvPr id="1613" name="Google Shape;1613;p4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43137"/>
                  </a:srgbClr>
                </a:gs>
                <a:gs pos="74000">
                  <a:srgbClr val="C8EEFF">
                    <a:alpha val="43137"/>
                  </a:srgbClr>
                </a:gs>
                <a:gs pos="100000">
                  <a:srgbClr val="C8EEFF">
                    <a:alpha val="43137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5" name="Google Shape;1615;p42"/>
          <p:cNvSpPr txBox="1"/>
          <p:nvPr/>
        </p:nvSpPr>
        <p:spPr>
          <a:xfrm>
            <a:off x="1145561" y="2228723"/>
            <a:ext cx="8205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2</a:t>
            </a:r>
            <a:endParaRPr b="0" i="0" sz="48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1616" name="Google Shape;1616;p42"/>
          <p:cNvGrpSpPr/>
          <p:nvPr/>
        </p:nvGrpSpPr>
        <p:grpSpPr>
          <a:xfrm>
            <a:off x="2382722" y="2853411"/>
            <a:ext cx="4428780" cy="508351"/>
            <a:chOff x="891775" y="1403875"/>
            <a:chExt cx="2267100" cy="1364700"/>
          </a:xfrm>
        </p:grpSpPr>
        <p:sp>
          <p:nvSpPr>
            <p:cNvPr id="1617" name="Google Shape;1617;p42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9" name="Google Shape;1619;p42"/>
          <p:cNvSpPr/>
          <p:nvPr/>
        </p:nvSpPr>
        <p:spPr>
          <a:xfrm>
            <a:off x="2593007" y="2919527"/>
            <a:ext cx="1813800" cy="355800"/>
          </a:xfrm>
          <a:prstGeom prst="round2DiagRect">
            <a:avLst>
              <a:gd fmla="val 44906" name="adj1"/>
              <a:gd fmla="val 0" name="adj2"/>
            </a:avLst>
          </a:prstGeom>
          <a:gradFill>
            <a:gsLst>
              <a:gs pos="0">
                <a:srgbClr val="FFFFFF">
                  <a:alpha val="59215"/>
                </a:srgbClr>
              </a:gs>
              <a:gs pos="74000">
                <a:srgbClr val="C8EEFF">
                  <a:alpha val="59215"/>
                </a:srgbClr>
              </a:gs>
              <a:gs pos="100000">
                <a:srgbClr val="C8EEFF">
                  <a:alpha val="5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42"/>
          <p:cNvSpPr txBox="1"/>
          <p:nvPr/>
        </p:nvSpPr>
        <p:spPr>
          <a:xfrm>
            <a:off x="2678339" y="2952600"/>
            <a:ext cx="4009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Smoking</a:t>
            </a:r>
            <a:endParaRPr b="0" i="0" sz="2500" u="none" cap="none" strike="noStrike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1621" name="Google Shape;1621;p42"/>
          <p:cNvGrpSpPr/>
          <p:nvPr/>
        </p:nvGrpSpPr>
        <p:grpSpPr>
          <a:xfrm>
            <a:off x="1103083" y="2822397"/>
            <a:ext cx="905075" cy="570381"/>
            <a:chOff x="8593925" y="1928850"/>
            <a:chExt cx="1285800" cy="1285800"/>
          </a:xfrm>
        </p:grpSpPr>
        <p:sp>
          <p:nvSpPr>
            <p:cNvPr id="1622" name="Google Shape;1622;p4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43137"/>
                  </a:srgbClr>
                </a:gs>
                <a:gs pos="74000">
                  <a:srgbClr val="C8EEFF">
                    <a:alpha val="43137"/>
                  </a:srgbClr>
                </a:gs>
                <a:gs pos="100000">
                  <a:srgbClr val="C8EEFF">
                    <a:alpha val="43137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4" name="Google Shape;1624;p42"/>
          <p:cNvSpPr txBox="1"/>
          <p:nvPr/>
        </p:nvSpPr>
        <p:spPr>
          <a:xfrm>
            <a:off x="1145561" y="2929689"/>
            <a:ext cx="8205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3</a:t>
            </a:r>
            <a:endParaRPr b="0" i="0" sz="48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1625" name="Google Shape;1625;p42"/>
          <p:cNvCxnSpPr/>
          <p:nvPr/>
        </p:nvCxnSpPr>
        <p:spPr>
          <a:xfrm>
            <a:off x="3687900" y="1168125"/>
            <a:ext cx="1768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6" name="Google Shape;1626;p4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Inferences</a:t>
            </a:r>
            <a:r>
              <a:rPr lang="en"/>
              <a:t> </a:t>
            </a:r>
            <a:endParaRPr/>
          </a:p>
        </p:txBody>
      </p:sp>
      <p:grpSp>
        <p:nvGrpSpPr>
          <p:cNvPr id="1627" name="Google Shape;1627;p42"/>
          <p:cNvGrpSpPr/>
          <p:nvPr/>
        </p:nvGrpSpPr>
        <p:grpSpPr>
          <a:xfrm>
            <a:off x="2383414" y="3554392"/>
            <a:ext cx="4428780" cy="508351"/>
            <a:chOff x="891775" y="1403875"/>
            <a:chExt cx="2267100" cy="1364700"/>
          </a:xfrm>
        </p:grpSpPr>
        <p:sp>
          <p:nvSpPr>
            <p:cNvPr id="1628" name="Google Shape;1628;p42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4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2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0" name="Google Shape;1630;p42"/>
          <p:cNvSpPr/>
          <p:nvPr/>
        </p:nvSpPr>
        <p:spPr>
          <a:xfrm>
            <a:off x="2593699" y="3620507"/>
            <a:ext cx="1813800" cy="355800"/>
          </a:xfrm>
          <a:prstGeom prst="round2DiagRect">
            <a:avLst>
              <a:gd fmla="val 44906" name="adj1"/>
              <a:gd fmla="val 0" name="adj2"/>
            </a:avLst>
          </a:prstGeom>
          <a:gradFill>
            <a:gsLst>
              <a:gs pos="0">
                <a:srgbClr val="FFFFFF">
                  <a:alpha val="59215"/>
                </a:srgbClr>
              </a:gs>
              <a:gs pos="74000">
                <a:srgbClr val="C8EEFF">
                  <a:alpha val="59215"/>
                </a:srgbClr>
              </a:gs>
              <a:gs pos="100000">
                <a:srgbClr val="C8EEFF">
                  <a:alpha val="5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42"/>
          <p:cNvSpPr txBox="1"/>
          <p:nvPr/>
        </p:nvSpPr>
        <p:spPr>
          <a:xfrm>
            <a:off x="2679051" y="3653600"/>
            <a:ext cx="4009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Diabetes</a:t>
            </a:r>
            <a:endParaRPr b="0" i="0" sz="2500" u="none" cap="none" strike="noStrike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1632" name="Google Shape;1632;p42"/>
          <p:cNvGrpSpPr/>
          <p:nvPr/>
        </p:nvGrpSpPr>
        <p:grpSpPr>
          <a:xfrm>
            <a:off x="1103775" y="3523377"/>
            <a:ext cx="905075" cy="570381"/>
            <a:chOff x="8593925" y="1928850"/>
            <a:chExt cx="1285800" cy="1285800"/>
          </a:xfrm>
        </p:grpSpPr>
        <p:sp>
          <p:nvSpPr>
            <p:cNvPr id="1633" name="Google Shape;1633;p4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140"/>
              </a:srgbClr>
            </a:soli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43137"/>
                  </a:srgbClr>
                </a:gs>
                <a:gs pos="74000">
                  <a:srgbClr val="C8EEFF">
                    <a:alpha val="43137"/>
                  </a:srgbClr>
                </a:gs>
                <a:gs pos="100000">
                  <a:srgbClr val="C8EEFF">
                    <a:alpha val="43137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5" name="Google Shape;1635;p42"/>
          <p:cNvSpPr txBox="1"/>
          <p:nvPr/>
        </p:nvSpPr>
        <p:spPr>
          <a:xfrm>
            <a:off x="1146253" y="3630670"/>
            <a:ext cx="8205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4</a:t>
            </a:r>
            <a:endParaRPr b="0" i="0" sz="48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1636" name="Google Shape;1636;p42"/>
          <p:cNvGrpSpPr/>
          <p:nvPr/>
        </p:nvGrpSpPr>
        <p:grpSpPr>
          <a:xfrm>
            <a:off x="2383414" y="4255358"/>
            <a:ext cx="4428780" cy="508351"/>
            <a:chOff x="891775" y="1403875"/>
            <a:chExt cx="2267100" cy="1364700"/>
          </a:xfrm>
        </p:grpSpPr>
        <p:sp>
          <p:nvSpPr>
            <p:cNvPr id="1637" name="Google Shape;1637;p42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4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9" name="Google Shape;1639;p42"/>
          <p:cNvSpPr/>
          <p:nvPr/>
        </p:nvSpPr>
        <p:spPr>
          <a:xfrm>
            <a:off x="2593699" y="4321473"/>
            <a:ext cx="1813800" cy="355800"/>
          </a:xfrm>
          <a:prstGeom prst="round2DiagRect">
            <a:avLst>
              <a:gd fmla="val 44906" name="adj1"/>
              <a:gd fmla="val 0" name="adj2"/>
            </a:avLst>
          </a:prstGeom>
          <a:gradFill>
            <a:gsLst>
              <a:gs pos="0">
                <a:srgbClr val="FFFFFF">
                  <a:alpha val="59215"/>
                </a:srgbClr>
              </a:gs>
              <a:gs pos="74000">
                <a:srgbClr val="C8EEFF">
                  <a:alpha val="59215"/>
                </a:srgbClr>
              </a:gs>
              <a:gs pos="100000">
                <a:srgbClr val="C8EEFF">
                  <a:alpha val="5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42"/>
          <p:cNvSpPr txBox="1"/>
          <p:nvPr/>
        </p:nvSpPr>
        <p:spPr>
          <a:xfrm>
            <a:off x="2679051" y="4354550"/>
            <a:ext cx="4009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Mental Health</a:t>
            </a:r>
            <a:endParaRPr b="0" i="0" sz="2500" u="none" cap="none" strike="noStrike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1641" name="Google Shape;1641;p42"/>
          <p:cNvGrpSpPr/>
          <p:nvPr/>
        </p:nvGrpSpPr>
        <p:grpSpPr>
          <a:xfrm>
            <a:off x="1103775" y="4224344"/>
            <a:ext cx="905075" cy="570381"/>
            <a:chOff x="8593925" y="1928850"/>
            <a:chExt cx="1285800" cy="1285800"/>
          </a:xfrm>
        </p:grpSpPr>
        <p:sp>
          <p:nvSpPr>
            <p:cNvPr id="1642" name="Google Shape;1642;p4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140"/>
              </a:srgbClr>
            </a:soli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43137"/>
                  </a:srgbClr>
                </a:gs>
                <a:gs pos="74000">
                  <a:srgbClr val="C8EEFF">
                    <a:alpha val="43137"/>
                  </a:srgbClr>
                </a:gs>
                <a:gs pos="100000">
                  <a:srgbClr val="C8EEFF">
                    <a:alpha val="43137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4" name="Google Shape;1644;p42"/>
          <p:cNvSpPr txBox="1"/>
          <p:nvPr/>
        </p:nvSpPr>
        <p:spPr>
          <a:xfrm>
            <a:off x="1146253" y="4331636"/>
            <a:ext cx="8205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Viga"/>
                <a:ea typeface="Viga"/>
                <a:cs typeface="Viga"/>
                <a:sym typeface="Viga"/>
              </a:rPr>
              <a:t>5</a:t>
            </a:r>
            <a:endParaRPr b="0" i="0" sz="4800" u="none" cap="none" strike="noStrike">
              <a:solidFill>
                <a:srgbClr val="FFFFFF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645" name="Google Shape;16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250" y="1410088"/>
            <a:ext cx="570375" cy="5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263" y="2142075"/>
            <a:ext cx="508349" cy="5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6250" y="2812050"/>
            <a:ext cx="570374" cy="5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7275" y="3611013"/>
            <a:ext cx="570375" cy="37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8300" y="4244985"/>
            <a:ext cx="508325" cy="5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43"/>
          <p:cNvSpPr txBox="1"/>
          <p:nvPr>
            <p:ph idx="1" type="subTitle"/>
          </p:nvPr>
        </p:nvSpPr>
        <p:spPr>
          <a:xfrm>
            <a:off x="1931125" y="176925"/>
            <a:ext cx="5408100" cy="21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Sounds pretty general right?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What’s new? We know this but it’s still an issue today…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80% of heart diseases can be prevented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But, it’s all in our lifestyle!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descr="CDC Organization | About | CDC" id="1655" name="Google Shape;1655;p43"/>
          <p:cNvPicPr preferRelativeResize="0"/>
          <p:nvPr/>
        </p:nvPicPr>
        <p:blipFill rotWithShape="1">
          <a:blip r:embed="rId3">
            <a:alphaModFix/>
          </a:blip>
          <a:srcRect b="0" l="13513" r="15438" t="497"/>
          <a:stretch/>
        </p:blipFill>
        <p:spPr>
          <a:xfrm>
            <a:off x="4073449" y="2437476"/>
            <a:ext cx="997110" cy="6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900" y="793000"/>
            <a:ext cx="7510476" cy="406034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61" name="Google Shape;1661;p44"/>
          <p:cNvCxnSpPr/>
          <p:nvPr/>
        </p:nvCxnSpPr>
        <p:spPr>
          <a:xfrm>
            <a:off x="8633400" y="1159950"/>
            <a:ext cx="25200" cy="3412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62" name="Google Shape;1662;p44"/>
          <p:cNvGrpSpPr/>
          <p:nvPr/>
        </p:nvGrpSpPr>
        <p:grpSpPr>
          <a:xfrm>
            <a:off x="1399047" y="131034"/>
            <a:ext cx="6508174" cy="536279"/>
            <a:chOff x="2584650" y="2110950"/>
            <a:chExt cx="3974700" cy="921600"/>
          </a:xfrm>
        </p:grpSpPr>
        <p:sp>
          <p:nvSpPr>
            <p:cNvPr id="1663" name="Google Shape;1663;p44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1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59215"/>
                  </a:srgbClr>
                </a:gs>
                <a:gs pos="74000">
                  <a:srgbClr val="C8EEFF">
                    <a:alpha val="59215"/>
                  </a:srgbClr>
                </a:gs>
                <a:gs pos="100000">
                  <a:srgbClr val="C8EEFF">
                    <a:alpha val="5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5" name="Google Shape;1665;p44"/>
          <p:cNvSpPr txBox="1"/>
          <p:nvPr>
            <p:ph type="title"/>
          </p:nvPr>
        </p:nvSpPr>
        <p:spPr>
          <a:xfrm>
            <a:off x="1699700" y="226625"/>
            <a:ext cx="60477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Heart Disease Risk % - By Indicators</a:t>
            </a:r>
            <a:endParaRPr sz="2800"/>
          </a:p>
        </p:txBody>
      </p:sp>
      <p:sp>
        <p:nvSpPr>
          <p:cNvPr id="1666" name="Google Shape;1666;p44"/>
          <p:cNvSpPr txBox="1"/>
          <p:nvPr/>
        </p:nvSpPr>
        <p:spPr>
          <a:xfrm>
            <a:off x="7747400" y="2366350"/>
            <a:ext cx="429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55D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7" name="Google Shape;1667;p44"/>
          <p:cNvSpPr txBox="1"/>
          <p:nvPr/>
        </p:nvSpPr>
        <p:spPr>
          <a:xfrm>
            <a:off x="6003475" y="925650"/>
            <a:ext cx="42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DM Sans"/>
                <a:ea typeface="DM Sans"/>
                <a:cs typeface="DM Sans"/>
                <a:sym typeface="DM Sans"/>
              </a:rPr>
              <a:t>%</a:t>
            </a:r>
            <a:endParaRPr b="1"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8" name="Google Shape;1668;p44"/>
          <p:cNvSpPr txBox="1"/>
          <p:nvPr/>
        </p:nvSpPr>
        <p:spPr>
          <a:xfrm>
            <a:off x="6044825" y="3850125"/>
            <a:ext cx="42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DM Sans"/>
                <a:ea typeface="DM Sans"/>
                <a:cs typeface="DM Sans"/>
                <a:sym typeface="DM Sans"/>
              </a:rPr>
              <a:t>%</a:t>
            </a:r>
            <a:endParaRPr b="1"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9" name="Google Shape;1669;p44"/>
          <p:cNvSpPr txBox="1"/>
          <p:nvPr/>
        </p:nvSpPr>
        <p:spPr>
          <a:xfrm>
            <a:off x="5975175" y="1404650"/>
            <a:ext cx="42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DM Sans"/>
                <a:ea typeface="DM Sans"/>
                <a:cs typeface="DM Sans"/>
                <a:sym typeface="DM Sans"/>
              </a:rPr>
              <a:t>%</a:t>
            </a:r>
            <a:endParaRPr b="1"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0" name="Google Shape;1670;p44"/>
          <p:cNvSpPr txBox="1"/>
          <p:nvPr/>
        </p:nvSpPr>
        <p:spPr>
          <a:xfrm>
            <a:off x="5957600" y="2406250"/>
            <a:ext cx="42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DM Sans"/>
                <a:ea typeface="DM Sans"/>
                <a:cs typeface="DM Sans"/>
                <a:sym typeface="DM Sans"/>
              </a:rPr>
              <a:t>%</a:t>
            </a:r>
            <a:endParaRPr b="1"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1" name="Google Shape;1671;p44"/>
          <p:cNvSpPr txBox="1"/>
          <p:nvPr/>
        </p:nvSpPr>
        <p:spPr>
          <a:xfrm>
            <a:off x="5957600" y="1905450"/>
            <a:ext cx="42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DM Sans"/>
                <a:ea typeface="DM Sans"/>
                <a:cs typeface="DM Sans"/>
                <a:sym typeface="DM Sans"/>
              </a:rPr>
              <a:t>%</a:t>
            </a:r>
            <a:endParaRPr b="1"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2" name="Google Shape;1672;p44"/>
          <p:cNvSpPr txBox="1"/>
          <p:nvPr/>
        </p:nvSpPr>
        <p:spPr>
          <a:xfrm>
            <a:off x="5990225" y="2894050"/>
            <a:ext cx="42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DM Sans"/>
                <a:ea typeface="DM Sans"/>
                <a:cs typeface="DM Sans"/>
                <a:sym typeface="DM Sans"/>
              </a:rPr>
              <a:t>%</a:t>
            </a:r>
            <a:endParaRPr b="1"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3" name="Google Shape;1673;p44"/>
          <p:cNvSpPr txBox="1"/>
          <p:nvPr/>
        </p:nvSpPr>
        <p:spPr>
          <a:xfrm>
            <a:off x="6018525" y="3366550"/>
            <a:ext cx="42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DM Sans"/>
                <a:ea typeface="DM Sans"/>
                <a:cs typeface="DM Sans"/>
                <a:sym typeface="DM Sans"/>
              </a:rPr>
              <a:t>%</a:t>
            </a:r>
            <a:endParaRPr b="1"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4" name="Google Shape;1674;p44"/>
          <p:cNvSpPr txBox="1"/>
          <p:nvPr/>
        </p:nvSpPr>
        <p:spPr>
          <a:xfrm>
            <a:off x="6003475" y="4333700"/>
            <a:ext cx="42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DM Sans"/>
                <a:ea typeface="DM Sans"/>
                <a:cs typeface="DM Sans"/>
                <a:sym typeface="DM Sans"/>
              </a:rPr>
              <a:t>%</a:t>
            </a:r>
            <a:endParaRPr b="1"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5" name="Google Shape;1675;p44"/>
          <p:cNvSpPr txBox="1"/>
          <p:nvPr/>
        </p:nvSpPr>
        <p:spPr>
          <a:xfrm>
            <a:off x="8633400" y="2366350"/>
            <a:ext cx="342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55D99"/>
                </a:solidFill>
                <a:latin typeface="DM Sans"/>
                <a:ea typeface="DM Sans"/>
                <a:cs typeface="DM Sans"/>
                <a:sym typeface="DM Sans"/>
              </a:rPr>
              <a:t>+</a:t>
            </a:r>
            <a:endParaRPr b="1" sz="2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5"/>
          <p:cNvSpPr txBox="1"/>
          <p:nvPr>
            <p:ph idx="1" type="body"/>
          </p:nvPr>
        </p:nvSpPr>
        <p:spPr>
          <a:xfrm>
            <a:off x="483400" y="988225"/>
            <a:ext cx="6161400" cy="3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>
                <a:solidFill>
                  <a:srgbClr val="055D99"/>
                </a:solidFill>
                <a:highlight>
                  <a:srgbClr val="CFE2F3"/>
                </a:highlight>
              </a:rPr>
              <a:t>Invest in your Health, Reap the Rewards</a:t>
            </a:r>
            <a:endParaRPr b="1" sz="1600">
              <a:solidFill>
                <a:srgbClr val="055D99"/>
              </a:solidFill>
              <a:highlight>
                <a:srgbClr val="CFE2F3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300">
                <a:solidFill>
                  <a:schemeClr val="dk1"/>
                </a:solidFill>
              </a:rPr>
              <a:t>How it works?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🌟 Sign up for the program, by taking a free health checkup - Get </a:t>
            </a:r>
            <a:r>
              <a:rPr b="1" lang="en" sz="1400">
                <a:solidFill>
                  <a:schemeClr val="dk1"/>
                </a:solidFill>
              </a:rPr>
              <a:t>💲</a:t>
            </a:r>
            <a:r>
              <a:rPr b="1" lang="en" sz="1300">
                <a:solidFill>
                  <a:schemeClr val="dk1"/>
                </a:solidFill>
              </a:rPr>
              <a:t>50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🌟Choose upto 2 goals/month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🎯</a:t>
            </a:r>
            <a:r>
              <a:rPr b="1" lang="en" sz="1400">
                <a:solidFill>
                  <a:schemeClr val="accent3"/>
                </a:solidFill>
              </a:rPr>
              <a:t>Goals: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✅Clock 8k steps 👣 per day (BMI, </a:t>
            </a:r>
            <a:r>
              <a:rPr b="1" lang="en" sz="1400">
                <a:solidFill>
                  <a:schemeClr val="accent3"/>
                </a:solidFill>
              </a:rPr>
              <a:t>Cholesterol, BP)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✅No extra sugar ❌ (Diabetes)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✅Reduce 5lbs (BMI, Cholesterol)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✅Smoke free 🚭 (Smokers)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✅Join a stress management group 👥 (Mental health, BP)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A6DE"/>
                </a:solidFill>
              </a:rPr>
              <a:t>Based on 21/90 Rule</a:t>
            </a:r>
            <a:endParaRPr b="1" sz="1200">
              <a:solidFill>
                <a:srgbClr val="00A6D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A6D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681" name="Google Shape;1681;p45"/>
          <p:cNvCxnSpPr/>
          <p:nvPr/>
        </p:nvCxnSpPr>
        <p:spPr>
          <a:xfrm flipH="1" rot="10800000">
            <a:off x="537825" y="903577"/>
            <a:ext cx="5232000" cy="8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2" name="Google Shape;1682;p45"/>
          <p:cNvSpPr txBox="1"/>
          <p:nvPr>
            <p:ph type="title"/>
          </p:nvPr>
        </p:nvSpPr>
        <p:spPr>
          <a:xfrm>
            <a:off x="355650" y="422675"/>
            <a:ext cx="7704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/>
              <a:t>Recommendations and Incentives Plan</a:t>
            </a:r>
            <a:endParaRPr sz="2400"/>
          </a:p>
        </p:txBody>
      </p:sp>
      <p:grpSp>
        <p:nvGrpSpPr>
          <p:cNvPr id="1683" name="Google Shape;1683;p45"/>
          <p:cNvGrpSpPr/>
          <p:nvPr/>
        </p:nvGrpSpPr>
        <p:grpSpPr>
          <a:xfrm>
            <a:off x="6419842" y="422673"/>
            <a:ext cx="2873323" cy="4251723"/>
            <a:chOff x="891775" y="1403875"/>
            <a:chExt cx="2267100" cy="1364700"/>
          </a:xfrm>
        </p:grpSpPr>
        <p:sp>
          <p:nvSpPr>
            <p:cNvPr id="1684" name="Google Shape;1684;p45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40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5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45"/>
          <p:cNvSpPr/>
          <p:nvPr/>
        </p:nvSpPr>
        <p:spPr>
          <a:xfrm>
            <a:off x="7573724" y="732448"/>
            <a:ext cx="1540800" cy="1666800"/>
          </a:xfrm>
          <a:prstGeom prst="round2DiagRect">
            <a:avLst>
              <a:gd fmla="val 44906" name="adj1"/>
              <a:gd fmla="val 0" name="adj2"/>
            </a:avLst>
          </a:prstGeom>
          <a:gradFill>
            <a:gsLst>
              <a:gs pos="0">
                <a:srgbClr val="FFFFFF">
                  <a:alpha val="59215"/>
                </a:srgbClr>
              </a:gs>
              <a:gs pos="74000">
                <a:srgbClr val="C8EEFF">
                  <a:alpha val="59215"/>
                </a:srgbClr>
              </a:gs>
              <a:gs pos="100000">
                <a:srgbClr val="C8EEFF">
                  <a:alpha val="5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45"/>
          <p:cNvSpPr txBox="1"/>
          <p:nvPr>
            <p:ph idx="4294967295" type="title"/>
          </p:nvPr>
        </p:nvSpPr>
        <p:spPr>
          <a:xfrm>
            <a:off x="7250475" y="560999"/>
            <a:ext cx="13899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200"/>
              <a:t>Why?</a:t>
            </a:r>
            <a:endParaRPr sz="1900"/>
          </a:p>
        </p:txBody>
      </p:sp>
      <p:sp>
        <p:nvSpPr>
          <p:cNvPr id="1688" name="Google Shape;1688;p45"/>
          <p:cNvSpPr txBox="1"/>
          <p:nvPr>
            <p:ph idx="4294967295" type="subTitle"/>
          </p:nvPr>
        </p:nvSpPr>
        <p:spPr>
          <a:xfrm>
            <a:off x="6537725" y="1090500"/>
            <a:ext cx="2634900" cy="3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Average Insurance</a:t>
            </a:r>
            <a:r>
              <a:rPr lang="en" sz="1300"/>
              <a:t> </a:t>
            </a:r>
            <a:r>
              <a:rPr lang="en" sz="1300"/>
              <a:t>💲spent on 1 👤with H.D = $ 73,000</a:t>
            </a:r>
            <a:endParaRPr sz="1300"/>
          </a:p>
          <a:p>
            <a:pPr indent="-3111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⬇️ Risk by 5%, translates to a decrease about $3650 per person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Reducing </a:t>
            </a:r>
            <a:r>
              <a:rPr lang="en" sz="1300"/>
              <a:t>subsequent</a:t>
            </a:r>
            <a:r>
              <a:rPr lang="en" sz="1300"/>
              <a:t> costs for future consultations and tests as opposed to having the HD indicators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It’s a Win-Win situation for both</a:t>
            </a:r>
            <a:endParaRPr sz="1300"/>
          </a:p>
        </p:txBody>
      </p:sp>
      <p:cxnSp>
        <p:nvCxnSpPr>
          <p:cNvPr id="1689" name="Google Shape;1689;p45"/>
          <p:cNvCxnSpPr/>
          <p:nvPr/>
        </p:nvCxnSpPr>
        <p:spPr>
          <a:xfrm flipH="1" rot="10800000">
            <a:off x="6586763" y="2543138"/>
            <a:ext cx="2539500" cy="108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4" name="Google Shape;1694;p46"/>
          <p:cNvGrpSpPr/>
          <p:nvPr/>
        </p:nvGrpSpPr>
        <p:grpSpPr>
          <a:xfrm>
            <a:off x="4462467" y="2111272"/>
            <a:ext cx="1411813" cy="572682"/>
            <a:chOff x="2584650" y="2110950"/>
            <a:chExt cx="3974700" cy="921600"/>
          </a:xfrm>
        </p:grpSpPr>
        <p:sp>
          <p:nvSpPr>
            <p:cNvPr id="1695" name="Google Shape;1695;p4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59215"/>
                  </a:srgbClr>
                </a:gs>
                <a:gs pos="74000">
                  <a:srgbClr val="C8EEFF">
                    <a:alpha val="59215"/>
                  </a:srgbClr>
                </a:gs>
                <a:gs pos="100000">
                  <a:srgbClr val="C8EEFF">
                    <a:alpha val="5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7" name="Google Shape;1697;p46"/>
          <p:cNvGrpSpPr/>
          <p:nvPr/>
        </p:nvGrpSpPr>
        <p:grpSpPr>
          <a:xfrm>
            <a:off x="4036870" y="2885224"/>
            <a:ext cx="2200791" cy="572774"/>
            <a:chOff x="2584650" y="2110950"/>
            <a:chExt cx="3974700" cy="921600"/>
          </a:xfrm>
        </p:grpSpPr>
        <p:sp>
          <p:nvSpPr>
            <p:cNvPr id="1698" name="Google Shape;1698;p4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59215"/>
                  </a:srgbClr>
                </a:gs>
                <a:gs pos="74000">
                  <a:srgbClr val="C8EEFF">
                    <a:alpha val="59215"/>
                  </a:srgbClr>
                </a:gs>
                <a:gs pos="100000">
                  <a:srgbClr val="C8EEFF">
                    <a:alpha val="5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0" name="Google Shape;1700;p46"/>
          <p:cNvGrpSpPr/>
          <p:nvPr/>
        </p:nvGrpSpPr>
        <p:grpSpPr>
          <a:xfrm>
            <a:off x="3509935" y="3683124"/>
            <a:ext cx="3316887" cy="572774"/>
            <a:chOff x="2584650" y="2110950"/>
            <a:chExt cx="3974700" cy="921600"/>
          </a:xfrm>
        </p:grpSpPr>
        <p:sp>
          <p:nvSpPr>
            <p:cNvPr id="1701" name="Google Shape;1701;p4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6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59215"/>
                  </a:srgbClr>
                </a:gs>
                <a:gs pos="74000">
                  <a:srgbClr val="C8EEFF">
                    <a:alpha val="59215"/>
                  </a:srgbClr>
                </a:gs>
                <a:gs pos="100000">
                  <a:srgbClr val="C8EEFF">
                    <a:alpha val="5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3" name="Google Shape;1703;p46"/>
          <p:cNvGrpSpPr/>
          <p:nvPr/>
        </p:nvGrpSpPr>
        <p:grpSpPr>
          <a:xfrm>
            <a:off x="6387706" y="2074325"/>
            <a:ext cx="2267100" cy="1364700"/>
            <a:chOff x="891775" y="1403875"/>
            <a:chExt cx="2267100" cy="1364700"/>
          </a:xfrm>
        </p:grpSpPr>
        <p:sp>
          <p:nvSpPr>
            <p:cNvPr id="1704" name="Google Shape;1704;p4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6" name="Google Shape;1706;p46"/>
          <p:cNvSpPr txBox="1"/>
          <p:nvPr/>
        </p:nvSpPr>
        <p:spPr>
          <a:xfrm>
            <a:off x="6528250" y="2610588"/>
            <a:ext cx="1986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</p:txBody>
      </p:sp>
      <p:grpSp>
        <p:nvGrpSpPr>
          <p:cNvPr id="1707" name="Google Shape;1707;p46"/>
          <p:cNvGrpSpPr/>
          <p:nvPr/>
        </p:nvGrpSpPr>
        <p:grpSpPr>
          <a:xfrm>
            <a:off x="808306" y="1715263"/>
            <a:ext cx="2267100" cy="1364700"/>
            <a:chOff x="891775" y="1403875"/>
            <a:chExt cx="2267100" cy="1364700"/>
          </a:xfrm>
        </p:grpSpPr>
        <p:sp>
          <p:nvSpPr>
            <p:cNvPr id="1708" name="Google Shape;1708;p4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0" name="Google Shape;1710;p46"/>
          <p:cNvGrpSpPr/>
          <p:nvPr/>
        </p:nvGrpSpPr>
        <p:grpSpPr>
          <a:xfrm>
            <a:off x="808306" y="3287150"/>
            <a:ext cx="2267100" cy="1364700"/>
            <a:chOff x="891775" y="1403875"/>
            <a:chExt cx="2267100" cy="1364700"/>
          </a:xfrm>
        </p:grpSpPr>
        <p:sp>
          <p:nvSpPr>
            <p:cNvPr id="1711" name="Google Shape;1711;p4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3" name="Google Shape;1713;p46"/>
          <p:cNvSpPr txBox="1"/>
          <p:nvPr/>
        </p:nvSpPr>
        <p:spPr>
          <a:xfrm>
            <a:off x="1005425" y="1913687"/>
            <a:ext cx="1986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$100💰</a:t>
            </a:r>
            <a:endParaRPr sz="2500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14" name="Google Shape;1714;p46"/>
          <p:cNvSpPr txBox="1"/>
          <p:nvPr/>
        </p:nvSpPr>
        <p:spPr>
          <a:xfrm>
            <a:off x="948750" y="3446864"/>
            <a:ext cx="1986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$300</a:t>
            </a:r>
            <a:r>
              <a:rPr lang="en" sz="25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💰</a:t>
            </a:r>
            <a:endParaRPr b="0" i="0" sz="2500" u="none" cap="none" strike="noStrike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1715" name="Google Shape;1715;p46"/>
          <p:cNvCxnSpPr>
            <a:stCxn id="1709" idx="0"/>
            <a:endCxn id="1696" idx="2"/>
          </p:cNvCxnSpPr>
          <p:nvPr/>
        </p:nvCxnSpPr>
        <p:spPr>
          <a:xfrm>
            <a:off x="3075406" y="2397613"/>
            <a:ext cx="13872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6" name="Google Shape;1716;p46"/>
          <p:cNvCxnSpPr>
            <a:stCxn id="1705" idx="2"/>
            <a:endCxn id="1699" idx="0"/>
          </p:cNvCxnSpPr>
          <p:nvPr/>
        </p:nvCxnSpPr>
        <p:spPr>
          <a:xfrm flipH="1">
            <a:off x="6237706" y="2756675"/>
            <a:ext cx="150000" cy="4149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7" name="Google Shape;1717;p46"/>
          <p:cNvCxnSpPr>
            <a:stCxn id="1712" idx="0"/>
            <a:endCxn id="1702" idx="2"/>
          </p:cNvCxnSpPr>
          <p:nvPr/>
        </p:nvCxnSpPr>
        <p:spPr>
          <a:xfrm>
            <a:off x="3075406" y="3969500"/>
            <a:ext cx="434400" cy="6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8" name="Google Shape;1718;p46"/>
          <p:cNvCxnSpPr/>
          <p:nvPr/>
        </p:nvCxnSpPr>
        <p:spPr>
          <a:xfrm>
            <a:off x="4054275" y="1168125"/>
            <a:ext cx="10356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9" name="Google Shape;1719;p4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400"/>
              <a:t>REWARDS</a:t>
            </a:r>
            <a:endParaRPr sz="3400"/>
          </a:p>
        </p:txBody>
      </p:sp>
      <p:grpSp>
        <p:nvGrpSpPr>
          <p:cNvPr id="1720" name="Google Shape;1720;p46"/>
          <p:cNvGrpSpPr/>
          <p:nvPr/>
        </p:nvGrpSpPr>
        <p:grpSpPr>
          <a:xfrm>
            <a:off x="4546567" y="2240651"/>
            <a:ext cx="369974" cy="369945"/>
            <a:chOff x="-40011050" y="3972375"/>
            <a:chExt cx="316650" cy="316625"/>
          </a:xfrm>
        </p:grpSpPr>
        <p:sp>
          <p:nvSpPr>
            <p:cNvPr id="1721" name="Google Shape;1721;p46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6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3" name="Google Shape;1723;p46"/>
          <p:cNvGrpSpPr/>
          <p:nvPr/>
        </p:nvGrpSpPr>
        <p:grpSpPr>
          <a:xfrm>
            <a:off x="4176605" y="2998564"/>
            <a:ext cx="369974" cy="369945"/>
            <a:chOff x="-40011050" y="3972375"/>
            <a:chExt cx="316650" cy="316625"/>
          </a:xfrm>
        </p:grpSpPr>
        <p:sp>
          <p:nvSpPr>
            <p:cNvPr id="1724" name="Google Shape;1724;p46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6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6" name="Google Shape;1726;p46"/>
          <p:cNvGrpSpPr/>
          <p:nvPr/>
        </p:nvGrpSpPr>
        <p:grpSpPr>
          <a:xfrm>
            <a:off x="3650355" y="3784826"/>
            <a:ext cx="369974" cy="369945"/>
            <a:chOff x="-40011050" y="3972375"/>
            <a:chExt cx="316650" cy="316625"/>
          </a:xfrm>
        </p:grpSpPr>
        <p:sp>
          <p:nvSpPr>
            <p:cNvPr id="1727" name="Google Shape;1727;p46"/>
            <p:cNvSpPr/>
            <p:nvPr/>
          </p:nvSpPr>
          <p:spPr>
            <a:xfrm>
              <a:off x="-40011050" y="3972375"/>
              <a:ext cx="316650" cy="232350"/>
            </a:xfrm>
            <a:custGeom>
              <a:rect b="b" l="l" r="r" t="t"/>
              <a:pathLst>
                <a:path extrusionOk="0" h="9294" w="12666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6"/>
            <p:cNvSpPr/>
            <p:nvPr/>
          </p:nvSpPr>
          <p:spPr>
            <a:xfrm>
              <a:off x="-39950400" y="4225975"/>
              <a:ext cx="194575" cy="63025"/>
            </a:xfrm>
            <a:custGeom>
              <a:rect b="b" l="l" r="r" t="t"/>
              <a:pathLst>
                <a:path extrusionOk="0" h="2521" w="7783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9" name="Google Shape;1729;p46"/>
          <p:cNvSpPr txBox="1"/>
          <p:nvPr/>
        </p:nvSpPr>
        <p:spPr>
          <a:xfrm>
            <a:off x="4916550" y="2102375"/>
            <a:ext cx="56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1</a:t>
            </a:r>
            <a:endParaRPr sz="100"/>
          </a:p>
        </p:txBody>
      </p:sp>
      <p:sp>
        <p:nvSpPr>
          <p:cNvPr id="1730" name="Google Shape;1730;p46"/>
          <p:cNvSpPr txBox="1"/>
          <p:nvPr/>
        </p:nvSpPr>
        <p:spPr>
          <a:xfrm>
            <a:off x="4916550" y="2860288"/>
            <a:ext cx="56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2</a:t>
            </a:r>
            <a:endParaRPr sz="100"/>
          </a:p>
        </p:txBody>
      </p:sp>
      <p:sp>
        <p:nvSpPr>
          <p:cNvPr id="1731" name="Google Shape;1731;p46"/>
          <p:cNvSpPr txBox="1"/>
          <p:nvPr/>
        </p:nvSpPr>
        <p:spPr>
          <a:xfrm>
            <a:off x="4916550" y="3618225"/>
            <a:ext cx="56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rPr>
              <a:t>3</a:t>
            </a:r>
            <a:endParaRPr sz="100"/>
          </a:p>
        </p:txBody>
      </p:sp>
      <p:sp>
        <p:nvSpPr>
          <p:cNvPr id="1732" name="Google Shape;1732;p46"/>
          <p:cNvSpPr txBox="1"/>
          <p:nvPr/>
        </p:nvSpPr>
        <p:spPr>
          <a:xfrm>
            <a:off x="6528250" y="2244737"/>
            <a:ext cx="19860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Smart Watch ⌚</a:t>
            </a:r>
            <a:endParaRPr b="0" i="0" sz="2500" u="none" cap="none" strike="noStrike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33" name="Google Shape;1733;p46"/>
          <p:cNvSpPr txBox="1"/>
          <p:nvPr/>
        </p:nvSpPr>
        <p:spPr>
          <a:xfrm>
            <a:off x="1357800" y="2556575"/>
            <a:ext cx="11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1 Month</a:t>
            </a:r>
            <a:endParaRPr b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4" name="Google Shape;1734;p46"/>
          <p:cNvSpPr txBox="1"/>
          <p:nvPr/>
        </p:nvSpPr>
        <p:spPr>
          <a:xfrm>
            <a:off x="6937300" y="3076800"/>
            <a:ext cx="11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b="1" lang="en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 Months</a:t>
            </a:r>
            <a:endParaRPr b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5" name="Google Shape;1735;p46"/>
          <p:cNvSpPr txBox="1"/>
          <p:nvPr/>
        </p:nvSpPr>
        <p:spPr>
          <a:xfrm>
            <a:off x="1357800" y="4154775"/>
            <a:ext cx="11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b="1" lang="en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 Months</a:t>
            </a:r>
            <a:endParaRPr b="1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6" name="Google Shape;1736;p46"/>
          <p:cNvSpPr txBox="1"/>
          <p:nvPr/>
        </p:nvSpPr>
        <p:spPr>
          <a:xfrm>
            <a:off x="3701100" y="44249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Viga"/>
                <a:ea typeface="Viga"/>
                <a:cs typeface="Viga"/>
                <a:sym typeface="Viga"/>
              </a:rPr>
              <a:t>Additionally, screen people every year to revise health plan insurance coverage.</a:t>
            </a:r>
            <a:endParaRPr>
              <a:solidFill>
                <a:schemeClr val="accent4"/>
              </a:solidFill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47"/>
          <p:cNvGrpSpPr/>
          <p:nvPr/>
        </p:nvGrpSpPr>
        <p:grpSpPr>
          <a:xfrm>
            <a:off x="2828592" y="3090122"/>
            <a:ext cx="3615387" cy="886948"/>
            <a:chOff x="2584650" y="2110950"/>
            <a:chExt cx="3974700" cy="921600"/>
          </a:xfrm>
        </p:grpSpPr>
        <p:sp>
          <p:nvSpPr>
            <p:cNvPr id="1742" name="Google Shape;1742;p47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7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4" name="Google Shape;1744;p47"/>
          <p:cNvSpPr txBox="1"/>
          <p:nvPr>
            <p:ph type="title"/>
          </p:nvPr>
        </p:nvSpPr>
        <p:spPr>
          <a:xfrm>
            <a:off x="3072000" y="3204800"/>
            <a:ext cx="30000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dk2"/>
                </a:solidFill>
              </a:rPr>
              <a:t>THANKS!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45" name="Google Shape;1745;p47"/>
          <p:cNvSpPr txBox="1"/>
          <p:nvPr/>
        </p:nvSpPr>
        <p:spPr>
          <a:xfrm>
            <a:off x="2343150" y="227400"/>
            <a:ext cx="445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Because…</a:t>
            </a:r>
            <a:endParaRPr sz="3000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Prevention is Better </a:t>
            </a:r>
            <a:endParaRPr sz="3000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55D99"/>
                </a:solidFill>
                <a:latin typeface="Viga"/>
                <a:ea typeface="Viga"/>
                <a:cs typeface="Viga"/>
                <a:sym typeface="Viga"/>
              </a:rPr>
              <a:t>Than Cure!</a:t>
            </a:r>
            <a:endParaRPr sz="3000">
              <a:solidFill>
                <a:srgbClr val="055D99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746" name="Google Shape;17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350" y="1715575"/>
            <a:ext cx="961274" cy="12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33"/>
          <p:cNvSpPr txBox="1"/>
          <p:nvPr>
            <p:ph idx="1" type="body"/>
          </p:nvPr>
        </p:nvSpPr>
        <p:spPr>
          <a:xfrm>
            <a:off x="1233375" y="1313550"/>
            <a:ext cx="292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#1 Killer 🔪 - Leading cause of deaths in the United States 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476" name="Google Shape;1476;p33"/>
          <p:cNvCxnSpPr/>
          <p:nvPr/>
        </p:nvCxnSpPr>
        <p:spPr>
          <a:xfrm>
            <a:off x="3560250" y="1104950"/>
            <a:ext cx="2267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7" name="Google Shape;1477;p33"/>
          <p:cNvSpPr txBox="1"/>
          <p:nvPr>
            <p:ph type="title"/>
          </p:nvPr>
        </p:nvSpPr>
        <p:spPr>
          <a:xfrm>
            <a:off x="2881025" y="45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Why is it important?</a:t>
            </a:r>
            <a:endParaRPr/>
          </a:p>
        </p:txBody>
      </p:sp>
      <p:sp>
        <p:nvSpPr>
          <p:cNvPr id="1478" name="Google Shape;1478;p33"/>
          <p:cNvSpPr txBox="1"/>
          <p:nvPr/>
        </p:nvSpPr>
        <p:spPr>
          <a:xfrm>
            <a:off x="5340175" y="1225100"/>
            <a:ext cx="304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 ExtraBold"/>
              <a:buChar char="●"/>
            </a:pPr>
            <a:r>
              <a:rPr lang="en" sz="1200">
                <a:latin typeface="Viga"/>
                <a:ea typeface="Viga"/>
                <a:cs typeface="Viga"/>
                <a:sym typeface="Viga"/>
              </a:rPr>
              <a:t>Every 40 seconds someone dies from a heart disease</a:t>
            </a:r>
            <a:r>
              <a:rPr lang="en" sz="1200"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n" sz="1200">
                <a:latin typeface="Viga"/>
                <a:ea typeface="Viga"/>
                <a:cs typeface="Viga"/>
                <a:sym typeface="Viga"/>
              </a:rPr>
              <a:t>in the United States</a:t>
            </a:r>
            <a:endParaRPr sz="1200"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479" name="Google Shape;1479;p33"/>
          <p:cNvSpPr txBox="1"/>
          <p:nvPr/>
        </p:nvSpPr>
        <p:spPr>
          <a:xfrm>
            <a:off x="1194525" y="2876175"/>
            <a:ext cx="30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Viga"/>
              <a:buChar char="●"/>
            </a:pPr>
            <a:r>
              <a:rPr lang="en" sz="1100">
                <a:latin typeface="Viga"/>
                <a:ea typeface="Viga"/>
                <a:cs typeface="Viga"/>
                <a:sym typeface="Viga"/>
              </a:rPr>
              <a:t>It's the biggest threat to insurance companies - Highest cost of treatment.</a:t>
            </a:r>
            <a:endParaRPr sz="1100">
              <a:latin typeface="Viga"/>
              <a:ea typeface="Viga"/>
              <a:cs typeface="Viga"/>
              <a:sym typeface="Vi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1480" name="Google Shape;1480;p33"/>
          <p:cNvCxnSpPr/>
          <p:nvPr/>
        </p:nvCxnSpPr>
        <p:spPr>
          <a:xfrm>
            <a:off x="4741625" y="1306725"/>
            <a:ext cx="12600" cy="34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1" name="Google Shape;1481;p33"/>
          <p:cNvSpPr txBox="1"/>
          <p:nvPr/>
        </p:nvSpPr>
        <p:spPr>
          <a:xfrm>
            <a:off x="5362975" y="2876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Viga"/>
              <a:buChar char="●"/>
            </a:pPr>
            <a:r>
              <a:rPr lang="en" sz="1200">
                <a:latin typeface="Viga"/>
                <a:ea typeface="Viga"/>
                <a:cs typeface="Viga"/>
                <a:sym typeface="Viga"/>
              </a:rPr>
              <a:t>It’s on an increasing trend despite the advances in the medical field.  Why?</a:t>
            </a:r>
            <a:endParaRPr sz="800"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482" name="Google Shape;14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200" y="1867650"/>
            <a:ext cx="1327048" cy="10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913" y="1851000"/>
            <a:ext cx="1213375" cy="10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199" y="3644840"/>
            <a:ext cx="1327050" cy="103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7075" y="3615075"/>
            <a:ext cx="1327050" cy="1036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6" name="Google Shape;1486;p33"/>
          <p:cNvCxnSpPr/>
          <p:nvPr/>
        </p:nvCxnSpPr>
        <p:spPr>
          <a:xfrm>
            <a:off x="4723625" y="1112100"/>
            <a:ext cx="30600" cy="3682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34"/>
          <p:cNvSpPr/>
          <p:nvPr/>
        </p:nvSpPr>
        <p:spPr>
          <a:xfrm>
            <a:off x="4664175" y="3240350"/>
            <a:ext cx="3886200" cy="1371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A6DE">
              <a:alpha val="4313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34"/>
          <p:cNvSpPr/>
          <p:nvPr/>
        </p:nvSpPr>
        <p:spPr>
          <a:xfrm>
            <a:off x="4664175" y="3240350"/>
            <a:ext cx="3886200" cy="13716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FFFFF">
                  <a:alpha val="53333"/>
                </a:srgbClr>
              </a:gs>
              <a:gs pos="74000">
                <a:srgbClr val="FFFFFF">
                  <a:alpha val="53333"/>
                </a:srgbClr>
              </a:gs>
              <a:gs pos="100000">
                <a:srgbClr val="FFFFFF">
                  <a:alpha val="5333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34"/>
          <p:cNvSpPr/>
          <p:nvPr/>
        </p:nvSpPr>
        <p:spPr>
          <a:xfrm>
            <a:off x="593625" y="3240350"/>
            <a:ext cx="3886200" cy="1371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A6DE">
              <a:alpha val="4313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34"/>
          <p:cNvSpPr/>
          <p:nvPr/>
        </p:nvSpPr>
        <p:spPr>
          <a:xfrm>
            <a:off x="593625" y="3240350"/>
            <a:ext cx="3886200" cy="13716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FFFFF">
                  <a:alpha val="53333"/>
                </a:srgbClr>
              </a:gs>
              <a:gs pos="74000">
                <a:srgbClr val="FFFFFF">
                  <a:alpha val="53333"/>
                </a:srgbClr>
              </a:gs>
              <a:gs pos="100000">
                <a:srgbClr val="FFFFFF">
                  <a:alpha val="5333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       </a:t>
            </a:r>
            <a:r>
              <a:rPr lang="en" sz="17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What factors?</a:t>
            </a:r>
            <a:endParaRPr sz="170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       And why?</a:t>
            </a:r>
            <a:endParaRPr sz="170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495" name="Google Shape;1495;p34"/>
          <p:cNvSpPr/>
          <p:nvPr/>
        </p:nvSpPr>
        <p:spPr>
          <a:xfrm>
            <a:off x="4664175" y="1628775"/>
            <a:ext cx="3886200" cy="1371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A6DE">
              <a:alpha val="4313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34"/>
          <p:cNvSpPr/>
          <p:nvPr/>
        </p:nvSpPr>
        <p:spPr>
          <a:xfrm>
            <a:off x="4664175" y="1628775"/>
            <a:ext cx="3886200" cy="13716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FFFFF">
                  <a:alpha val="53333"/>
                </a:srgbClr>
              </a:gs>
              <a:gs pos="74000">
                <a:srgbClr val="FFFFFF">
                  <a:alpha val="53333"/>
                </a:srgbClr>
              </a:gs>
              <a:gs pos="100000">
                <a:srgbClr val="FFFFFF">
                  <a:alpha val="5333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34"/>
          <p:cNvSpPr/>
          <p:nvPr/>
        </p:nvSpPr>
        <p:spPr>
          <a:xfrm>
            <a:off x="593625" y="1628775"/>
            <a:ext cx="3886200" cy="1371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A6DE">
              <a:alpha val="43137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34"/>
          <p:cNvSpPr/>
          <p:nvPr/>
        </p:nvSpPr>
        <p:spPr>
          <a:xfrm>
            <a:off x="593625" y="1628775"/>
            <a:ext cx="3886200" cy="13716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FFFFF">
                  <a:alpha val="53333"/>
                </a:srgbClr>
              </a:gs>
              <a:gs pos="74000">
                <a:srgbClr val="FFFFFF">
                  <a:alpha val="53333"/>
                </a:srgbClr>
              </a:gs>
              <a:gs pos="100000">
                <a:srgbClr val="FFFFFF">
                  <a:alpha val="53333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34"/>
          <p:cNvSpPr txBox="1"/>
          <p:nvPr>
            <p:ph idx="1" type="subTitle"/>
          </p:nvPr>
        </p:nvSpPr>
        <p:spPr>
          <a:xfrm>
            <a:off x="593625" y="1939432"/>
            <a:ext cx="26067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Quite challenging to pre process</a:t>
            </a:r>
            <a:endParaRPr sz="70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00" name="Google Shape;1500;p34"/>
          <p:cNvSpPr txBox="1"/>
          <p:nvPr>
            <p:ph idx="4" type="subTitle"/>
          </p:nvPr>
        </p:nvSpPr>
        <p:spPr>
          <a:xfrm>
            <a:off x="4752275" y="1912364"/>
            <a:ext cx="232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 Data standardization</a:t>
            </a:r>
            <a:endParaRPr sz="120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1501" name="Google Shape;1501;p34"/>
          <p:cNvCxnSpPr/>
          <p:nvPr/>
        </p:nvCxnSpPr>
        <p:spPr>
          <a:xfrm>
            <a:off x="3438450" y="1168125"/>
            <a:ext cx="2267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2" name="Google Shape;1502;p3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Data Analysis (We won’t bore you)</a:t>
            </a:r>
            <a:endParaRPr/>
          </a:p>
        </p:txBody>
      </p:sp>
      <p:sp>
        <p:nvSpPr>
          <p:cNvPr id="1503" name="Google Shape;1503;p34"/>
          <p:cNvSpPr txBox="1"/>
          <p:nvPr>
            <p:ph idx="4" type="subTitle"/>
          </p:nvPr>
        </p:nvSpPr>
        <p:spPr>
          <a:xfrm>
            <a:off x="4891300" y="3580251"/>
            <a:ext cx="2327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Individual survey based responses (Unit of analysis)</a:t>
            </a:r>
            <a:endParaRPr sz="120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</p:txBody>
      </p:sp>
      <p:pic>
        <p:nvPicPr>
          <p:cNvPr id="1504" name="Google Shape;1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250" y="2018256"/>
            <a:ext cx="835575" cy="83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825" y="1939425"/>
            <a:ext cx="989175" cy="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2850" y="3662300"/>
            <a:ext cx="747138" cy="8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8451" y="3461025"/>
            <a:ext cx="989175" cy="989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2" name="Google Shape;1512;p35"/>
          <p:cNvGrpSpPr/>
          <p:nvPr/>
        </p:nvGrpSpPr>
        <p:grpSpPr>
          <a:xfrm>
            <a:off x="4934350" y="2571750"/>
            <a:ext cx="3150300" cy="1871700"/>
            <a:chOff x="4934350" y="2571750"/>
            <a:chExt cx="3150300" cy="1871700"/>
          </a:xfrm>
        </p:grpSpPr>
        <p:sp>
          <p:nvSpPr>
            <p:cNvPr id="1513" name="Google Shape;1513;p35"/>
            <p:cNvSpPr/>
            <p:nvPr/>
          </p:nvSpPr>
          <p:spPr>
            <a:xfrm>
              <a:off x="4934350" y="2571750"/>
              <a:ext cx="3150300" cy="1871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4934350" y="2571750"/>
              <a:ext cx="3150300" cy="1871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5" name="Google Shape;1515;p35"/>
          <p:cNvGrpSpPr/>
          <p:nvPr/>
        </p:nvGrpSpPr>
        <p:grpSpPr>
          <a:xfrm>
            <a:off x="1059350" y="2571750"/>
            <a:ext cx="3150300" cy="1871700"/>
            <a:chOff x="1059350" y="2571750"/>
            <a:chExt cx="3150300" cy="1871700"/>
          </a:xfrm>
        </p:grpSpPr>
        <p:sp>
          <p:nvSpPr>
            <p:cNvPr id="1516" name="Google Shape;1516;p35"/>
            <p:cNvSpPr/>
            <p:nvPr/>
          </p:nvSpPr>
          <p:spPr>
            <a:xfrm>
              <a:off x="1059350" y="2571750"/>
              <a:ext cx="3150300" cy="1871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1059350" y="2571750"/>
              <a:ext cx="3150300" cy="1871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8" name="Google Shape;1518;p35"/>
          <p:cNvSpPr/>
          <p:nvPr/>
        </p:nvSpPr>
        <p:spPr>
          <a:xfrm>
            <a:off x="1213160" y="2678182"/>
            <a:ext cx="2842800" cy="659100"/>
          </a:xfrm>
          <a:prstGeom prst="round2DiagRect">
            <a:avLst>
              <a:gd fmla="val 44906" name="adj1"/>
              <a:gd fmla="val 0" name="adj2"/>
            </a:avLst>
          </a:prstGeom>
          <a:gradFill>
            <a:gsLst>
              <a:gs pos="0">
                <a:srgbClr val="FFFFFF">
                  <a:alpha val="59215"/>
                </a:srgbClr>
              </a:gs>
              <a:gs pos="74000">
                <a:srgbClr val="C8EEFF">
                  <a:alpha val="59215"/>
                </a:srgbClr>
              </a:gs>
              <a:gs pos="100000">
                <a:srgbClr val="C8EEFF">
                  <a:alpha val="5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35"/>
          <p:cNvSpPr txBox="1"/>
          <p:nvPr>
            <p:ph idx="2" type="title"/>
          </p:nvPr>
        </p:nvSpPr>
        <p:spPr>
          <a:xfrm>
            <a:off x="1263200" y="2774625"/>
            <a:ext cx="2742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520" name="Google Shape;1520;p35"/>
          <p:cNvSpPr txBox="1"/>
          <p:nvPr>
            <p:ph idx="1" type="subTitle"/>
          </p:nvPr>
        </p:nvSpPr>
        <p:spPr>
          <a:xfrm>
            <a:off x="5205550" y="2935501"/>
            <a:ext cx="26079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Model Accuracy : 90.62%</a:t>
            </a:r>
            <a:endParaRPr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Model Precision:</a:t>
            </a:r>
            <a:endParaRPr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53.8% </a:t>
            </a:r>
            <a:endParaRPr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21" name="Google Shape;1521;p35"/>
          <p:cNvSpPr txBox="1"/>
          <p:nvPr>
            <p:ph idx="4" type="subTitle"/>
          </p:nvPr>
        </p:nvSpPr>
        <p:spPr>
          <a:xfrm>
            <a:off x="1381700" y="333727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rPr>
              <a:t>Logistic regression model for predicting what factors affect heart diseases the most.</a:t>
            </a:r>
            <a:endParaRPr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1522" name="Google Shape;1522;p35"/>
          <p:cNvCxnSpPr/>
          <p:nvPr/>
        </p:nvCxnSpPr>
        <p:spPr>
          <a:xfrm>
            <a:off x="3268050" y="1168125"/>
            <a:ext cx="2607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23" name="Google Shape;1523;p35"/>
          <p:cNvGrpSpPr/>
          <p:nvPr/>
        </p:nvGrpSpPr>
        <p:grpSpPr>
          <a:xfrm>
            <a:off x="2175389" y="1572814"/>
            <a:ext cx="918318" cy="918318"/>
            <a:chOff x="8593925" y="1928850"/>
            <a:chExt cx="1285800" cy="1285800"/>
          </a:xfrm>
        </p:grpSpPr>
        <p:sp>
          <p:nvSpPr>
            <p:cNvPr id="1524" name="Google Shape;1524;p35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solidFill>
              <a:srgbClr val="00A6DE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8593925" y="1928850"/>
              <a:ext cx="1285800" cy="1285800"/>
            </a:xfrm>
            <a:prstGeom prst="ellipse">
              <a:avLst/>
            </a:prstGeom>
            <a:gradFill>
              <a:gsLst>
                <a:gs pos="0">
                  <a:srgbClr val="FFFFFF">
                    <a:alpha val="43137"/>
                  </a:srgbClr>
                </a:gs>
                <a:gs pos="74000">
                  <a:srgbClr val="C8EEFF">
                    <a:alpha val="43137"/>
                  </a:srgbClr>
                </a:gs>
                <a:gs pos="100000">
                  <a:srgbClr val="C8EEFF">
                    <a:alpha val="43137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6" name="Google Shape;1526;p3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Predictive analysis</a:t>
            </a:r>
            <a:endParaRPr/>
          </a:p>
        </p:txBody>
      </p:sp>
      <p:pic>
        <p:nvPicPr>
          <p:cNvPr id="1527" name="Google Shape;15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703" y="1652125"/>
            <a:ext cx="759700" cy="7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400" y="1652125"/>
            <a:ext cx="759700" cy="83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6"/>
          <p:cNvGrpSpPr/>
          <p:nvPr/>
        </p:nvGrpSpPr>
        <p:grpSpPr>
          <a:xfrm>
            <a:off x="5985275" y="2077594"/>
            <a:ext cx="2267100" cy="2862868"/>
            <a:chOff x="891775" y="1403875"/>
            <a:chExt cx="2267100" cy="1364700"/>
          </a:xfrm>
        </p:grpSpPr>
        <p:sp>
          <p:nvSpPr>
            <p:cNvPr id="1534" name="Google Shape;1534;p3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6" name="Google Shape;1536;p36"/>
          <p:cNvSpPr/>
          <p:nvPr/>
        </p:nvSpPr>
        <p:spPr>
          <a:xfrm>
            <a:off x="6132213" y="2133825"/>
            <a:ext cx="1840200" cy="572700"/>
          </a:xfrm>
          <a:prstGeom prst="round2DiagRect">
            <a:avLst>
              <a:gd fmla="val 44906" name="adj1"/>
              <a:gd fmla="val 0" name="adj2"/>
            </a:avLst>
          </a:prstGeom>
          <a:gradFill>
            <a:gsLst>
              <a:gs pos="0">
                <a:srgbClr val="FFFFFF">
                  <a:alpha val="59215"/>
                </a:srgbClr>
              </a:gs>
              <a:gs pos="74000">
                <a:srgbClr val="C8EEFF">
                  <a:alpha val="59215"/>
                </a:srgbClr>
              </a:gs>
              <a:gs pos="100000">
                <a:srgbClr val="C8EEFF">
                  <a:alpha val="5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" name="Google Shape;1537;p36"/>
          <p:cNvGrpSpPr/>
          <p:nvPr/>
        </p:nvGrpSpPr>
        <p:grpSpPr>
          <a:xfrm>
            <a:off x="3461450" y="2133816"/>
            <a:ext cx="2267100" cy="2862868"/>
            <a:chOff x="891775" y="1403875"/>
            <a:chExt cx="2267100" cy="1364700"/>
          </a:xfrm>
        </p:grpSpPr>
        <p:sp>
          <p:nvSpPr>
            <p:cNvPr id="1538" name="Google Shape;1538;p3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36"/>
          <p:cNvSpPr/>
          <p:nvPr/>
        </p:nvSpPr>
        <p:spPr>
          <a:xfrm>
            <a:off x="3708163" y="2133825"/>
            <a:ext cx="1840200" cy="572700"/>
          </a:xfrm>
          <a:prstGeom prst="round2DiagRect">
            <a:avLst>
              <a:gd fmla="val 44906" name="adj1"/>
              <a:gd fmla="val 0" name="adj2"/>
            </a:avLst>
          </a:prstGeom>
          <a:gradFill>
            <a:gsLst>
              <a:gs pos="0">
                <a:srgbClr val="FFFFFF">
                  <a:alpha val="59215"/>
                </a:srgbClr>
              </a:gs>
              <a:gs pos="74000">
                <a:srgbClr val="C8EEFF">
                  <a:alpha val="59215"/>
                </a:srgbClr>
              </a:gs>
              <a:gs pos="100000">
                <a:srgbClr val="C8EEFF">
                  <a:alpha val="5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1" name="Google Shape;1541;p36"/>
          <p:cNvGrpSpPr/>
          <p:nvPr/>
        </p:nvGrpSpPr>
        <p:grpSpPr>
          <a:xfrm>
            <a:off x="790675" y="2133886"/>
            <a:ext cx="2267100" cy="2913634"/>
            <a:chOff x="891775" y="1403875"/>
            <a:chExt cx="2267100" cy="1364700"/>
          </a:xfrm>
        </p:grpSpPr>
        <p:sp>
          <p:nvSpPr>
            <p:cNvPr id="1542" name="Google Shape;1542;p3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6"/>
            <p:cNvSpPr/>
            <p:nvPr/>
          </p:nvSpPr>
          <p:spPr>
            <a:xfrm>
              <a:off x="891775" y="1403875"/>
              <a:ext cx="2267100" cy="1364700"/>
            </a:xfrm>
            <a:prstGeom prst="round2DiagRect">
              <a:avLst>
                <a:gd fmla="val 16667" name="adj1"/>
                <a:gd fmla="val 0" name="adj2"/>
              </a:avLst>
            </a:prstGeom>
            <a:gradFill>
              <a:gsLst>
                <a:gs pos="0">
                  <a:srgbClr val="FFFFFF">
                    <a:alpha val="53333"/>
                  </a:srgbClr>
                </a:gs>
                <a:gs pos="74000">
                  <a:srgbClr val="FFFFFF">
                    <a:alpha val="53333"/>
                  </a:srgbClr>
                </a:gs>
                <a:gs pos="100000">
                  <a:srgbClr val="FFFFFF">
                    <a:alpha val="53333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DDED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4" name="Google Shape;1544;p36"/>
          <p:cNvSpPr/>
          <p:nvPr/>
        </p:nvSpPr>
        <p:spPr>
          <a:xfrm>
            <a:off x="1004126" y="2187075"/>
            <a:ext cx="1840200" cy="572700"/>
          </a:xfrm>
          <a:prstGeom prst="round2DiagRect">
            <a:avLst>
              <a:gd fmla="val 44906" name="adj1"/>
              <a:gd fmla="val 0" name="adj2"/>
            </a:avLst>
          </a:prstGeom>
          <a:gradFill>
            <a:gsLst>
              <a:gs pos="0">
                <a:srgbClr val="FFFFFF">
                  <a:alpha val="59215"/>
                </a:srgbClr>
              </a:gs>
              <a:gs pos="74000">
                <a:srgbClr val="C8EEFF">
                  <a:alpha val="59215"/>
                </a:srgbClr>
              </a:gs>
              <a:gs pos="100000">
                <a:srgbClr val="C8EEFF">
                  <a:alpha val="5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36"/>
          <p:cNvSpPr txBox="1"/>
          <p:nvPr>
            <p:ph idx="2" type="title"/>
          </p:nvPr>
        </p:nvSpPr>
        <p:spPr>
          <a:xfrm>
            <a:off x="836575" y="2187075"/>
            <a:ext cx="2175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Cluster 1</a:t>
            </a:r>
            <a:endParaRPr/>
          </a:p>
        </p:txBody>
      </p:sp>
      <p:sp>
        <p:nvSpPr>
          <p:cNvPr id="1546" name="Google Shape;1546;p36"/>
          <p:cNvSpPr txBox="1"/>
          <p:nvPr>
            <p:ph idx="1" type="subTitle"/>
          </p:nvPr>
        </p:nvSpPr>
        <p:spPr>
          <a:xfrm>
            <a:off x="836575" y="2791625"/>
            <a:ext cx="2175300" cy="17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Low chance of heart disease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High physical activity 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Low alcohol consumption 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L</a:t>
            </a: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ow healthcare costs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Mostly male, with a mean age of 50-54 and a high income</a:t>
            </a:r>
            <a:endParaRPr sz="1200">
              <a:solidFill>
                <a:schemeClr val="dk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47" name="Google Shape;1547;p36"/>
          <p:cNvSpPr txBox="1"/>
          <p:nvPr>
            <p:ph idx="3" type="title"/>
          </p:nvPr>
        </p:nvSpPr>
        <p:spPr>
          <a:xfrm>
            <a:off x="3562137" y="2235675"/>
            <a:ext cx="2175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Cluster 2</a:t>
            </a:r>
            <a:endParaRPr/>
          </a:p>
        </p:txBody>
      </p:sp>
      <p:sp>
        <p:nvSpPr>
          <p:cNvPr id="1548" name="Google Shape;1548;p36"/>
          <p:cNvSpPr txBox="1"/>
          <p:nvPr>
            <p:ph idx="4" type="subTitle"/>
          </p:nvPr>
        </p:nvSpPr>
        <p:spPr>
          <a:xfrm>
            <a:off x="3507347" y="2800350"/>
            <a:ext cx="2175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High prevalence of heart disease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High prevalence of diabetes and smoking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Low healthcare costs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Poor general health and mental health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Mostly female, with a mean age of 60-65 and a low income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549" name="Google Shape;1549;p36"/>
          <p:cNvSpPr txBox="1"/>
          <p:nvPr>
            <p:ph idx="5" type="title"/>
          </p:nvPr>
        </p:nvSpPr>
        <p:spPr>
          <a:xfrm>
            <a:off x="6031224" y="2187075"/>
            <a:ext cx="2175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Cluster 3</a:t>
            </a:r>
            <a:endParaRPr/>
          </a:p>
        </p:txBody>
      </p:sp>
      <p:sp>
        <p:nvSpPr>
          <p:cNvPr id="1550" name="Google Shape;1550;p36"/>
          <p:cNvSpPr txBox="1"/>
          <p:nvPr>
            <p:ph idx="6" type="subTitle"/>
          </p:nvPr>
        </p:nvSpPr>
        <p:spPr>
          <a:xfrm>
            <a:off x="6031150" y="2703150"/>
            <a:ext cx="21753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Moderate prevalence of heart disease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Moderate healthcare costs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Average general health and mental health</a:t>
            </a:r>
            <a:endParaRPr sz="1200">
              <a:solidFill>
                <a:srgbClr val="000000"/>
              </a:solidFill>
              <a:latin typeface="Viga"/>
              <a:ea typeface="Viga"/>
              <a:cs typeface="Viga"/>
              <a:sym typeface="Vig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iga"/>
              <a:buChar char="●"/>
            </a:pPr>
            <a:r>
              <a:rPr lang="en" sz="1200">
                <a:solidFill>
                  <a:srgbClr val="000000"/>
                </a:solidFill>
                <a:latin typeface="Viga"/>
                <a:ea typeface="Viga"/>
                <a:cs typeface="Viga"/>
                <a:sym typeface="Viga"/>
              </a:rPr>
              <a:t>Mostly female, with a mean age of 50-54 and a high income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1551" name="Google Shape;1551;p36"/>
          <p:cNvCxnSpPr/>
          <p:nvPr/>
        </p:nvCxnSpPr>
        <p:spPr>
          <a:xfrm>
            <a:off x="3113000" y="902725"/>
            <a:ext cx="2807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2" name="Google Shape;1552;p36"/>
          <p:cNvSpPr txBox="1"/>
          <p:nvPr>
            <p:ph type="title"/>
          </p:nvPr>
        </p:nvSpPr>
        <p:spPr>
          <a:xfrm>
            <a:off x="720000" y="233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Cluster Analysis </a:t>
            </a:r>
            <a:endParaRPr/>
          </a:p>
        </p:txBody>
      </p:sp>
      <p:pic>
        <p:nvPicPr>
          <p:cNvPr id="1553" name="Google Shape;15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26" y="1042613"/>
            <a:ext cx="1112600" cy="11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988" y="1001199"/>
            <a:ext cx="1242575" cy="113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934" y="1001200"/>
            <a:ext cx="1471741" cy="11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0" name="Google Shape;1560;p37"/>
          <p:cNvGrpSpPr/>
          <p:nvPr/>
        </p:nvGrpSpPr>
        <p:grpSpPr>
          <a:xfrm>
            <a:off x="2584650" y="2110950"/>
            <a:ext cx="3974700" cy="921600"/>
            <a:chOff x="2584650" y="2110950"/>
            <a:chExt cx="3974700" cy="921600"/>
          </a:xfrm>
        </p:grpSpPr>
        <p:sp>
          <p:nvSpPr>
            <p:cNvPr id="1561" name="Google Shape;1561;p37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59215"/>
                  </a:srgbClr>
                </a:gs>
                <a:gs pos="74000">
                  <a:srgbClr val="C8EEFF">
                    <a:alpha val="59215"/>
                  </a:srgbClr>
                </a:gs>
                <a:gs pos="100000">
                  <a:srgbClr val="C8EEFF">
                    <a:alpha val="5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3" name="Google Shape;1563;p37"/>
          <p:cNvSpPr txBox="1"/>
          <p:nvPr>
            <p:ph type="title"/>
          </p:nvPr>
        </p:nvSpPr>
        <p:spPr>
          <a:xfrm>
            <a:off x="2517399" y="2209925"/>
            <a:ext cx="41094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Visualizations </a:t>
            </a:r>
            <a:endParaRPr/>
          </a:p>
        </p:txBody>
      </p:sp>
      <p:pic>
        <p:nvPicPr>
          <p:cNvPr id="1564" name="Google Shape;15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700" y="2945825"/>
            <a:ext cx="2212599" cy="221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9" name="Google Shape;15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5" y="54976"/>
            <a:ext cx="9040375" cy="4966274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29800"/>
              </a:srgbClr>
            </a:outerShdw>
          </a:effectLst>
        </p:spPr>
      </p:pic>
      <p:pic>
        <p:nvPicPr>
          <p:cNvPr id="1570" name="Google Shape;15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7375" y="535050"/>
            <a:ext cx="6950676" cy="400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5" y="54976"/>
            <a:ext cx="9040375" cy="4966274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29800"/>
              </a:srgbClr>
            </a:outerShdw>
          </a:effectLst>
        </p:spPr>
      </p:pic>
      <p:pic>
        <p:nvPicPr>
          <p:cNvPr id="1576" name="Google Shape;15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111" y="566650"/>
            <a:ext cx="6191088" cy="39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318" y="473913"/>
            <a:ext cx="6290463" cy="419567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29803"/>
              </a:srgbClr>
            </a:outerShdw>
          </a:effectLst>
        </p:spPr>
      </p:pic>
      <p:grpSp>
        <p:nvGrpSpPr>
          <p:cNvPr id="1582" name="Google Shape;1582;p40"/>
          <p:cNvGrpSpPr/>
          <p:nvPr/>
        </p:nvGrpSpPr>
        <p:grpSpPr>
          <a:xfrm>
            <a:off x="2584650" y="825575"/>
            <a:ext cx="3974700" cy="921600"/>
            <a:chOff x="2584650" y="2110950"/>
            <a:chExt cx="3974700" cy="921600"/>
          </a:xfrm>
        </p:grpSpPr>
        <p:sp>
          <p:nvSpPr>
            <p:cNvPr id="1583" name="Google Shape;1583;p40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solidFill>
              <a:srgbClr val="00A6DE">
                <a:alpha val="43137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2584650" y="2110950"/>
              <a:ext cx="3974700" cy="921600"/>
            </a:xfrm>
            <a:prstGeom prst="round2DiagRect">
              <a:avLst>
                <a:gd fmla="val 44906" name="adj1"/>
                <a:gd fmla="val 0" name="adj2"/>
              </a:avLst>
            </a:prstGeom>
            <a:gradFill>
              <a:gsLst>
                <a:gs pos="0">
                  <a:srgbClr val="FFFFFF">
                    <a:alpha val="59215"/>
                  </a:srgbClr>
                </a:gs>
                <a:gs pos="74000">
                  <a:srgbClr val="C8EEFF">
                    <a:alpha val="59215"/>
                  </a:srgbClr>
                </a:gs>
                <a:gs pos="100000">
                  <a:srgbClr val="C8EEFF">
                    <a:alpha val="5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5" name="Google Shape;1585;p40"/>
          <p:cNvSpPr txBox="1"/>
          <p:nvPr>
            <p:ph type="title"/>
          </p:nvPr>
        </p:nvSpPr>
        <p:spPr>
          <a:xfrm>
            <a:off x="2682300" y="921575"/>
            <a:ext cx="3779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Mental health &amp; Heart Disease </a:t>
            </a:r>
            <a:endParaRPr sz="2000"/>
          </a:p>
        </p:txBody>
      </p:sp>
      <p:pic>
        <p:nvPicPr>
          <p:cNvPr id="1586" name="Google Shape;15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625" y="1867325"/>
            <a:ext cx="2995649" cy="219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rdiology Center by Slidesgo">
  <a:themeElements>
    <a:clrScheme name="Simple Light">
      <a:dk1>
        <a:srgbClr val="191919"/>
      </a:dk1>
      <a:lt1>
        <a:srgbClr val="FFFFFF"/>
      </a:lt1>
      <a:dk2>
        <a:srgbClr val="DDEDF1"/>
      </a:dk2>
      <a:lt2>
        <a:srgbClr val="BCDBE3"/>
      </a:lt2>
      <a:accent1>
        <a:srgbClr val="A5C4D6"/>
      </a:accent1>
      <a:accent2>
        <a:srgbClr val="47C7FF"/>
      </a:accent2>
      <a:accent3>
        <a:srgbClr val="00A6DE"/>
      </a:accent3>
      <a:accent4>
        <a:srgbClr val="055D99"/>
      </a:accent4>
      <a:accent5>
        <a:srgbClr val="DDEDF1"/>
      </a:accent5>
      <a:accent6>
        <a:srgbClr val="BCDBE3"/>
      </a:accent6>
      <a:hlink>
        <a:srgbClr val="00A6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